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1" r:id="rId6"/>
    <p:sldId id="262" r:id="rId7"/>
    <p:sldId id="263" r:id="rId8"/>
    <p:sldId id="264" r:id="rId9"/>
    <p:sldId id="269" r:id="rId10"/>
    <p:sldId id="270" r:id="rId11"/>
    <p:sldId id="271" r:id="rId12"/>
    <p:sldId id="272" r:id="rId13"/>
    <p:sldId id="273" r:id="rId14"/>
    <p:sldId id="274" r:id="rId15"/>
    <p:sldId id="275" r:id="rId16"/>
    <p:sldId id="276" r:id="rId17"/>
    <p:sldId id="277" r:id="rId18"/>
    <p:sldId id="27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nthan Thuraisingham" userId="2b3e05ed-8ba8-440a-a574-c84b2bfc489a" providerId="ADAL" clId="{B3FE21CF-EEDA-4DB4-A464-8DB3F89169BC}"/>
    <pc:docChg chg="undo custSel addSld delSld modSld">
      <pc:chgData name="Venthan Thuraisingham" userId="2b3e05ed-8ba8-440a-a574-c84b2bfc489a" providerId="ADAL" clId="{B3FE21CF-EEDA-4DB4-A464-8DB3F89169BC}" dt="2024-03-18T07:06:40.139" v="170" actId="1076"/>
      <pc:docMkLst>
        <pc:docMk/>
      </pc:docMkLst>
      <pc:sldChg chg="del">
        <pc:chgData name="Venthan Thuraisingham" userId="2b3e05ed-8ba8-440a-a574-c84b2bfc489a" providerId="ADAL" clId="{B3FE21CF-EEDA-4DB4-A464-8DB3F89169BC}" dt="2024-03-18T06:23:45.049" v="55" actId="2696"/>
        <pc:sldMkLst>
          <pc:docMk/>
          <pc:sldMk cId="2349168657" sldId="258"/>
        </pc:sldMkLst>
      </pc:sldChg>
      <pc:sldChg chg="del">
        <pc:chgData name="Venthan Thuraisingham" userId="2b3e05ed-8ba8-440a-a574-c84b2bfc489a" providerId="ADAL" clId="{B3FE21CF-EEDA-4DB4-A464-8DB3F89169BC}" dt="2024-03-18T06:23:45.049" v="55" actId="2696"/>
        <pc:sldMkLst>
          <pc:docMk/>
          <pc:sldMk cId="3919600222" sldId="265"/>
        </pc:sldMkLst>
      </pc:sldChg>
      <pc:sldChg chg="addSp modSp del mod">
        <pc:chgData name="Venthan Thuraisingham" userId="2b3e05ed-8ba8-440a-a574-c84b2bfc489a" providerId="ADAL" clId="{B3FE21CF-EEDA-4DB4-A464-8DB3F89169BC}" dt="2024-03-18T06:23:45.049" v="55" actId="2696"/>
        <pc:sldMkLst>
          <pc:docMk/>
          <pc:sldMk cId="3295889699" sldId="266"/>
        </pc:sldMkLst>
        <pc:spChg chg="mod">
          <ac:chgData name="Venthan Thuraisingham" userId="2b3e05ed-8ba8-440a-a574-c84b2bfc489a" providerId="ADAL" clId="{B3FE21CF-EEDA-4DB4-A464-8DB3F89169BC}" dt="2024-03-18T06:14:09.983" v="0"/>
          <ac:spMkLst>
            <pc:docMk/>
            <pc:sldMk cId="3295889699" sldId="266"/>
            <ac:spMk id="2" creationId="{0561A5F9-229B-66BE-35B8-1AAE944C11C9}"/>
          </ac:spMkLst>
        </pc:spChg>
        <pc:spChg chg="mod">
          <ac:chgData name="Venthan Thuraisingham" userId="2b3e05ed-8ba8-440a-a574-c84b2bfc489a" providerId="ADAL" clId="{B3FE21CF-EEDA-4DB4-A464-8DB3F89169BC}" dt="2024-03-18T06:16:02.860" v="37" actId="20577"/>
          <ac:spMkLst>
            <pc:docMk/>
            <pc:sldMk cId="3295889699" sldId="266"/>
            <ac:spMk id="3" creationId="{7D967A72-9C62-3287-792D-A65C04C1B5F3}"/>
          </ac:spMkLst>
        </pc:spChg>
        <pc:picChg chg="add mod">
          <ac:chgData name="Venthan Thuraisingham" userId="2b3e05ed-8ba8-440a-a574-c84b2bfc489a" providerId="ADAL" clId="{B3FE21CF-EEDA-4DB4-A464-8DB3F89169BC}" dt="2024-03-18T06:18:16.762" v="40" actId="1076"/>
          <ac:picMkLst>
            <pc:docMk/>
            <pc:sldMk cId="3295889699" sldId="266"/>
            <ac:picMk id="10242" creationId="{DF5233B6-6A7F-C708-9CDB-3FF5A4DB9D84}"/>
          </ac:picMkLst>
        </pc:picChg>
      </pc:sldChg>
      <pc:sldChg chg="addSp modSp add del mod">
        <pc:chgData name="Venthan Thuraisingham" userId="2b3e05ed-8ba8-440a-a574-c84b2bfc489a" providerId="ADAL" clId="{B3FE21CF-EEDA-4DB4-A464-8DB3F89169BC}" dt="2024-03-18T06:23:45.049" v="55" actId="2696"/>
        <pc:sldMkLst>
          <pc:docMk/>
          <pc:sldMk cId="6600783" sldId="267"/>
        </pc:sldMkLst>
        <pc:spChg chg="mod">
          <ac:chgData name="Venthan Thuraisingham" userId="2b3e05ed-8ba8-440a-a574-c84b2bfc489a" providerId="ADAL" clId="{B3FE21CF-EEDA-4DB4-A464-8DB3F89169BC}" dt="2024-03-18T06:15:55.809" v="33" actId="20577"/>
          <ac:spMkLst>
            <pc:docMk/>
            <pc:sldMk cId="6600783" sldId="267"/>
            <ac:spMk id="3" creationId="{7D967A72-9C62-3287-792D-A65C04C1B5F3}"/>
          </ac:spMkLst>
        </pc:spChg>
        <pc:picChg chg="add mod">
          <ac:chgData name="Venthan Thuraisingham" userId="2b3e05ed-8ba8-440a-a574-c84b2bfc489a" providerId="ADAL" clId="{B3FE21CF-EEDA-4DB4-A464-8DB3F89169BC}" dt="2024-03-18T06:21:54.642" v="53" actId="1076"/>
          <ac:picMkLst>
            <pc:docMk/>
            <pc:sldMk cId="6600783" sldId="267"/>
            <ac:picMk id="12290" creationId="{543EDDE5-A075-E1EE-62AC-ADA13CDB9AF4}"/>
          </ac:picMkLst>
        </pc:picChg>
      </pc:sldChg>
      <pc:sldChg chg="addSp modSp add del mod">
        <pc:chgData name="Venthan Thuraisingham" userId="2b3e05ed-8ba8-440a-a574-c84b2bfc489a" providerId="ADAL" clId="{B3FE21CF-EEDA-4DB4-A464-8DB3F89169BC}" dt="2024-03-18T06:23:45.049" v="55" actId="2696"/>
        <pc:sldMkLst>
          <pc:docMk/>
          <pc:sldMk cId="1440786220" sldId="268"/>
        </pc:sldMkLst>
        <pc:spChg chg="mod">
          <ac:chgData name="Venthan Thuraisingham" userId="2b3e05ed-8ba8-440a-a574-c84b2bfc489a" providerId="ADAL" clId="{B3FE21CF-EEDA-4DB4-A464-8DB3F89169BC}" dt="2024-03-18T06:15:46.627" v="27" actId="20577"/>
          <ac:spMkLst>
            <pc:docMk/>
            <pc:sldMk cId="1440786220" sldId="268"/>
            <ac:spMk id="3" creationId="{7D967A72-9C62-3287-792D-A65C04C1B5F3}"/>
          </ac:spMkLst>
        </pc:spChg>
        <pc:picChg chg="add mod">
          <ac:chgData name="Venthan Thuraisingham" userId="2b3e05ed-8ba8-440a-a574-c84b2bfc489a" providerId="ADAL" clId="{B3FE21CF-EEDA-4DB4-A464-8DB3F89169BC}" dt="2024-03-18T06:20:27.157" v="45" actId="1076"/>
          <ac:picMkLst>
            <pc:docMk/>
            <pc:sldMk cId="1440786220" sldId="268"/>
            <ac:picMk id="11266" creationId="{01505AD0-DD03-FEEC-002A-12008B31FEE0}"/>
          </ac:picMkLst>
        </pc:picChg>
      </pc:sldChg>
      <pc:sldChg chg="addSp modSp new mod">
        <pc:chgData name="Venthan Thuraisingham" userId="2b3e05ed-8ba8-440a-a574-c84b2bfc489a" providerId="ADAL" clId="{B3FE21CF-EEDA-4DB4-A464-8DB3F89169BC}" dt="2024-03-18T06:27:36.278" v="87" actId="1076"/>
        <pc:sldMkLst>
          <pc:docMk/>
          <pc:sldMk cId="3352269590" sldId="269"/>
        </pc:sldMkLst>
        <pc:spChg chg="mod">
          <ac:chgData name="Venthan Thuraisingham" userId="2b3e05ed-8ba8-440a-a574-c84b2bfc489a" providerId="ADAL" clId="{B3FE21CF-EEDA-4DB4-A464-8DB3F89169BC}" dt="2024-03-18T06:24:02.534" v="56"/>
          <ac:spMkLst>
            <pc:docMk/>
            <pc:sldMk cId="3352269590" sldId="269"/>
            <ac:spMk id="2" creationId="{DEE1E1B4-A18D-A3A0-56EB-A669A53BE46B}"/>
          </ac:spMkLst>
        </pc:spChg>
        <pc:spChg chg="mod">
          <ac:chgData name="Venthan Thuraisingham" userId="2b3e05ed-8ba8-440a-a574-c84b2bfc489a" providerId="ADAL" clId="{B3FE21CF-EEDA-4DB4-A464-8DB3F89169BC}" dt="2024-03-18T06:25:45.630" v="74" actId="20577"/>
          <ac:spMkLst>
            <pc:docMk/>
            <pc:sldMk cId="3352269590" sldId="269"/>
            <ac:spMk id="3" creationId="{6B997252-6BBB-73DD-00F9-43154ED4B128}"/>
          </ac:spMkLst>
        </pc:spChg>
        <pc:picChg chg="add mod">
          <ac:chgData name="Venthan Thuraisingham" userId="2b3e05ed-8ba8-440a-a574-c84b2bfc489a" providerId="ADAL" clId="{B3FE21CF-EEDA-4DB4-A464-8DB3F89169BC}" dt="2024-03-18T06:27:36.278" v="87" actId="1076"/>
          <ac:picMkLst>
            <pc:docMk/>
            <pc:sldMk cId="3352269590" sldId="269"/>
            <ac:picMk id="13314" creationId="{A20FD799-E88F-B55A-1D3A-D12C292A9F4C}"/>
          </ac:picMkLst>
        </pc:picChg>
      </pc:sldChg>
      <pc:sldChg chg="addSp modSp add mod">
        <pc:chgData name="Venthan Thuraisingham" userId="2b3e05ed-8ba8-440a-a574-c84b2bfc489a" providerId="ADAL" clId="{B3FE21CF-EEDA-4DB4-A464-8DB3F89169BC}" dt="2024-03-18T06:29:20.205" v="90" actId="1076"/>
        <pc:sldMkLst>
          <pc:docMk/>
          <pc:sldMk cId="1693173356" sldId="270"/>
        </pc:sldMkLst>
        <pc:spChg chg="mod">
          <ac:chgData name="Venthan Thuraisingham" userId="2b3e05ed-8ba8-440a-a574-c84b2bfc489a" providerId="ADAL" clId="{B3FE21CF-EEDA-4DB4-A464-8DB3F89169BC}" dt="2024-03-18T06:25:52.246" v="78" actId="20577"/>
          <ac:spMkLst>
            <pc:docMk/>
            <pc:sldMk cId="1693173356" sldId="270"/>
            <ac:spMk id="3" creationId="{6B997252-6BBB-73DD-00F9-43154ED4B128}"/>
          </ac:spMkLst>
        </pc:spChg>
        <pc:picChg chg="add mod">
          <ac:chgData name="Venthan Thuraisingham" userId="2b3e05ed-8ba8-440a-a574-c84b2bfc489a" providerId="ADAL" clId="{B3FE21CF-EEDA-4DB4-A464-8DB3F89169BC}" dt="2024-03-18T06:29:20.205" v="90" actId="1076"/>
          <ac:picMkLst>
            <pc:docMk/>
            <pc:sldMk cId="1693173356" sldId="270"/>
            <ac:picMk id="14338" creationId="{4358EF25-A062-B0EE-640B-6BD0F3469F92}"/>
          </ac:picMkLst>
        </pc:picChg>
      </pc:sldChg>
      <pc:sldChg chg="addSp modSp add mod">
        <pc:chgData name="Venthan Thuraisingham" userId="2b3e05ed-8ba8-440a-a574-c84b2bfc489a" providerId="ADAL" clId="{B3FE21CF-EEDA-4DB4-A464-8DB3F89169BC}" dt="2024-03-18T06:31:57.187" v="94" actId="1076"/>
        <pc:sldMkLst>
          <pc:docMk/>
          <pc:sldMk cId="1793246808" sldId="271"/>
        </pc:sldMkLst>
        <pc:spChg chg="mod">
          <ac:chgData name="Venthan Thuraisingham" userId="2b3e05ed-8ba8-440a-a574-c84b2bfc489a" providerId="ADAL" clId="{B3FE21CF-EEDA-4DB4-A464-8DB3F89169BC}" dt="2024-03-18T06:25:58.184" v="82" actId="20577"/>
          <ac:spMkLst>
            <pc:docMk/>
            <pc:sldMk cId="1793246808" sldId="271"/>
            <ac:spMk id="3" creationId="{6B997252-6BBB-73DD-00F9-43154ED4B128}"/>
          </ac:spMkLst>
        </pc:spChg>
        <pc:picChg chg="add mod">
          <ac:chgData name="Venthan Thuraisingham" userId="2b3e05ed-8ba8-440a-a574-c84b2bfc489a" providerId="ADAL" clId="{B3FE21CF-EEDA-4DB4-A464-8DB3F89169BC}" dt="2024-03-18T06:31:57.187" v="94" actId="1076"/>
          <ac:picMkLst>
            <pc:docMk/>
            <pc:sldMk cId="1793246808" sldId="271"/>
            <ac:picMk id="15362" creationId="{E2DF321C-9F45-758D-E430-A77E9A0176A4}"/>
          </ac:picMkLst>
        </pc:picChg>
      </pc:sldChg>
      <pc:sldChg chg="addSp modSp new mod">
        <pc:chgData name="Venthan Thuraisingham" userId="2b3e05ed-8ba8-440a-a574-c84b2bfc489a" providerId="ADAL" clId="{B3FE21CF-EEDA-4DB4-A464-8DB3F89169BC}" dt="2024-03-18T06:34:45.437" v="103" actId="1076"/>
        <pc:sldMkLst>
          <pc:docMk/>
          <pc:sldMk cId="22320678" sldId="272"/>
        </pc:sldMkLst>
        <pc:spChg chg="mod">
          <ac:chgData name="Venthan Thuraisingham" userId="2b3e05ed-8ba8-440a-a574-c84b2bfc489a" providerId="ADAL" clId="{B3FE21CF-EEDA-4DB4-A464-8DB3F89169BC}" dt="2024-03-18T06:32:28.481" v="96"/>
          <ac:spMkLst>
            <pc:docMk/>
            <pc:sldMk cId="22320678" sldId="272"/>
            <ac:spMk id="2" creationId="{F3278BFA-498E-8C42-C533-A84994D26F0D}"/>
          </ac:spMkLst>
        </pc:spChg>
        <pc:spChg chg="mod">
          <ac:chgData name="Venthan Thuraisingham" userId="2b3e05ed-8ba8-440a-a574-c84b2bfc489a" providerId="ADAL" clId="{B3FE21CF-EEDA-4DB4-A464-8DB3F89169BC}" dt="2024-03-18T06:34:22.211" v="100" actId="27636"/>
          <ac:spMkLst>
            <pc:docMk/>
            <pc:sldMk cId="22320678" sldId="272"/>
            <ac:spMk id="3" creationId="{ADE5587F-7D6E-201C-DBDC-00BEA532821D}"/>
          </ac:spMkLst>
        </pc:spChg>
        <pc:picChg chg="add mod">
          <ac:chgData name="Venthan Thuraisingham" userId="2b3e05ed-8ba8-440a-a574-c84b2bfc489a" providerId="ADAL" clId="{B3FE21CF-EEDA-4DB4-A464-8DB3F89169BC}" dt="2024-03-18T06:34:45.437" v="103" actId="1076"/>
          <ac:picMkLst>
            <pc:docMk/>
            <pc:sldMk cId="22320678" sldId="272"/>
            <ac:picMk id="16386" creationId="{AB11E01E-32E3-FA67-FB4A-6D1ED5A99AFE}"/>
          </ac:picMkLst>
        </pc:picChg>
      </pc:sldChg>
      <pc:sldChg chg="addSp modSp new mod">
        <pc:chgData name="Venthan Thuraisingham" userId="2b3e05ed-8ba8-440a-a574-c84b2bfc489a" providerId="ADAL" clId="{B3FE21CF-EEDA-4DB4-A464-8DB3F89169BC}" dt="2024-03-18T06:45:10.184" v="125" actId="1076"/>
        <pc:sldMkLst>
          <pc:docMk/>
          <pc:sldMk cId="3394201552" sldId="273"/>
        </pc:sldMkLst>
        <pc:spChg chg="mod">
          <ac:chgData name="Venthan Thuraisingham" userId="2b3e05ed-8ba8-440a-a574-c84b2bfc489a" providerId="ADAL" clId="{B3FE21CF-EEDA-4DB4-A464-8DB3F89169BC}" dt="2024-03-18T06:35:13.321" v="105"/>
          <ac:spMkLst>
            <pc:docMk/>
            <pc:sldMk cId="3394201552" sldId="273"/>
            <ac:spMk id="2" creationId="{D56F5842-7F9E-3B2D-3679-2F02E953ED12}"/>
          </ac:spMkLst>
        </pc:spChg>
        <pc:spChg chg="mod">
          <ac:chgData name="Venthan Thuraisingham" userId="2b3e05ed-8ba8-440a-a574-c84b2bfc489a" providerId="ADAL" clId="{B3FE21CF-EEDA-4DB4-A464-8DB3F89169BC}" dt="2024-03-18T06:35:56.052" v="109" actId="27636"/>
          <ac:spMkLst>
            <pc:docMk/>
            <pc:sldMk cId="3394201552" sldId="273"/>
            <ac:spMk id="3" creationId="{6C7CA8EB-5443-FE5C-3A2F-72D751158DD6}"/>
          </ac:spMkLst>
        </pc:spChg>
        <pc:picChg chg="add mod">
          <ac:chgData name="Venthan Thuraisingham" userId="2b3e05ed-8ba8-440a-a574-c84b2bfc489a" providerId="ADAL" clId="{B3FE21CF-EEDA-4DB4-A464-8DB3F89169BC}" dt="2024-03-18T06:36:54.352" v="112" actId="1076"/>
          <ac:picMkLst>
            <pc:docMk/>
            <pc:sldMk cId="3394201552" sldId="273"/>
            <ac:picMk id="17410" creationId="{C8AB2AC3-327C-DFA5-24CE-F1F37E2E469A}"/>
          </ac:picMkLst>
        </pc:picChg>
        <pc:picChg chg="add mod">
          <ac:chgData name="Venthan Thuraisingham" userId="2b3e05ed-8ba8-440a-a574-c84b2bfc489a" providerId="ADAL" clId="{B3FE21CF-EEDA-4DB4-A464-8DB3F89169BC}" dt="2024-03-18T06:38:43" v="118" actId="14100"/>
          <ac:picMkLst>
            <pc:docMk/>
            <pc:sldMk cId="3394201552" sldId="273"/>
            <ac:picMk id="17412" creationId="{456BBB46-435F-58FF-B120-4B96A9965271}"/>
          </ac:picMkLst>
        </pc:picChg>
        <pc:picChg chg="add mod">
          <ac:chgData name="Venthan Thuraisingham" userId="2b3e05ed-8ba8-440a-a574-c84b2bfc489a" providerId="ADAL" clId="{B3FE21CF-EEDA-4DB4-A464-8DB3F89169BC}" dt="2024-03-18T06:45:10.184" v="125" actId="1076"/>
          <ac:picMkLst>
            <pc:docMk/>
            <pc:sldMk cId="3394201552" sldId="273"/>
            <ac:picMk id="17414" creationId="{FD9C5DDB-6D23-824D-165C-BED50BFA643C}"/>
          </ac:picMkLst>
        </pc:picChg>
      </pc:sldChg>
      <pc:sldChg chg="add del">
        <pc:chgData name="Venthan Thuraisingham" userId="2b3e05ed-8ba8-440a-a574-c84b2bfc489a" providerId="ADAL" clId="{B3FE21CF-EEDA-4DB4-A464-8DB3F89169BC}" dt="2024-03-18T06:45:25.593" v="127" actId="2696"/>
        <pc:sldMkLst>
          <pc:docMk/>
          <pc:sldMk cId="1749267798" sldId="274"/>
        </pc:sldMkLst>
      </pc:sldChg>
      <pc:sldChg chg="addSp modSp new mod">
        <pc:chgData name="Venthan Thuraisingham" userId="2b3e05ed-8ba8-440a-a574-c84b2bfc489a" providerId="ADAL" clId="{B3FE21CF-EEDA-4DB4-A464-8DB3F89169BC}" dt="2024-03-18T06:53:12.330" v="137" actId="1076"/>
        <pc:sldMkLst>
          <pc:docMk/>
          <pc:sldMk cId="4118322860" sldId="274"/>
        </pc:sldMkLst>
        <pc:spChg chg="mod">
          <ac:chgData name="Venthan Thuraisingham" userId="2b3e05ed-8ba8-440a-a574-c84b2bfc489a" providerId="ADAL" clId="{B3FE21CF-EEDA-4DB4-A464-8DB3F89169BC}" dt="2024-03-18T06:48:37.693" v="129"/>
          <ac:spMkLst>
            <pc:docMk/>
            <pc:sldMk cId="4118322860" sldId="274"/>
            <ac:spMk id="2" creationId="{F1495757-9ABE-126F-9270-B787DAF454A8}"/>
          </ac:spMkLst>
        </pc:spChg>
        <pc:spChg chg="mod">
          <ac:chgData name="Venthan Thuraisingham" userId="2b3e05ed-8ba8-440a-a574-c84b2bfc489a" providerId="ADAL" clId="{B3FE21CF-EEDA-4DB4-A464-8DB3F89169BC}" dt="2024-03-18T06:50:12.950" v="132" actId="27636"/>
          <ac:spMkLst>
            <pc:docMk/>
            <pc:sldMk cId="4118322860" sldId="274"/>
            <ac:spMk id="3" creationId="{12B874EF-070B-C583-35D8-970B3A4CFE4C}"/>
          </ac:spMkLst>
        </pc:spChg>
        <pc:picChg chg="add mod">
          <ac:chgData name="Venthan Thuraisingham" userId="2b3e05ed-8ba8-440a-a574-c84b2bfc489a" providerId="ADAL" clId="{B3FE21CF-EEDA-4DB4-A464-8DB3F89169BC}" dt="2024-03-18T06:53:12.330" v="137" actId="1076"/>
          <ac:picMkLst>
            <pc:docMk/>
            <pc:sldMk cId="4118322860" sldId="274"/>
            <ac:picMk id="18434" creationId="{87714230-4F25-D3BA-D2C9-DE1352DC2BA4}"/>
          </ac:picMkLst>
        </pc:picChg>
      </pc:sldChg>
      <pc:sldChg chg="addSp modSp new mod">
        <pc:chgData name="Venthan Thuraisingham" userId="2b3e05ed-8ba8-440a-a574-c84b2bfc489a" providerId="ADAL" clId="{B3FE21CF-EEDA-4DB4-A464-8DB3F89169BC}" dt="2024-03-18T06:57:01.856" v="146" actId="1076"/>
        <pc:sldMkLst>
          <pc:docMk/>
          <pc:sldMk cId="306856288" sldId="275"/>
        </pc:sldMkLst>
        <pc:spChg chg="mod">
          <ac:chgData name="Venthan Thuraisingham" userId="2b3e05ed-8ba8-440a-a574-c84b2bfc489a" providerId="ADAL" clId="{B3FE21CF-EEDA-4DB4-A464-8DB3F89169BC}" dt="2024-03-18T06:54:44.032" v="139"/>
          <ac:spMkLst>
            <pc:docMk/>
            <pc:sldMk cId="306856288" sldId="275"/>
            <ac:spMk id="2" creationId="{00760503-16A9-3FB0-A8A0-DE64D361F02D}"/>
          </ac:spMkLst>
        </pc:spChg>
        <pc:spChg chg="mod">
          <ac:chgData name="Venthan Thuraisingham" userId="2b3e05ed-8ba8-440a-a574-c84b2bfc489a" providerId="ADAL" clId="{B3FE21CF-EEDA-4DB4-A464-8DB3F89169BC}" dt="2024-03-18T06:55:26.954" v="143" actId="27636"/>
          <ac:spMkLst>
            <pc:docMk/>
            <pc:sldMk cId="306856288" sldId="275"/>
            <ac:spMk id="3" creationId="{6E604AB4-5940-D956-F0F8-0BA4157339F1}"/>
          </ac:spMkLst>
        </pc:spChg>
        <pc:picChg chg="add mod">
          <ac:chgData name="Venthan Thuraisingham" userId="2b3e05ed-8ba8-440a-a574-c84b2bfc489a" providerId="ADAL" clId="{B3FE21CF-EEDA-4DB4-A464-8DB3F89169BC}" dt="2024-03-18T06:57:01.856" v="146" actId="1076"/>
          <ac:picMkLst>
            <pc:docMk/>
            <pc:sldMk cId="306856288" sldId="275"/>
            <ac:picMk id="19458" creationId="{3670D8FE-56B8-CC9F-A33B-6F196B6F0AE1}"/>
          </ac:picMkLst>
        </pc:picChg>
      </pc:sldChg>
      <pc:sldChg chg="addSp modSp new mod">
        <pc:chgData name="Venthan Thuraisingham" userId="2b3e05ed-8ba8-440a-a574-c84b2bfc489a" providerId="ADAL" clId="{B3FE21CF-EEDA-4DB4-A464-8DB3F89169BC}" dt="2024-03-18T06:59:44.539" v="153" actId="1076"/>
        <pc:sldMkLst>
          <pc:docMk/>
          <pc:sldMk cId="2936992295" sldId="276"/>
        </pc:sldMkLst>
        <pc:spChg chg="mod">
          <ac:chgData name="Venthan Thuraisingham" userId="2b3e05ed-8ba8-440a-a574-c84b2bfc489a" providerId="ADAL" clId="{B3FE21CF-EEDA-4DB4-A464-8DB3F89169BC}" dt="2024-03-18T06:57:30.285" v="148"/>
          <ac:spMkLst>
            <pc:docMk/>
            <pc:sldMk cId="2936992295" sldId="276"/>
            <ac:spMk id="2" creationId="{56A3524C-BF26-7755-8DFB-8C0F95FDAB33}"/>
          </ac:spMkLst>
        </pc:spChg>
        <pc:spChg chg="mod">
          <ac:chgData name="Venthan Thuraisingham" userId="2b3e05ed-8ba8-440a-a574-c84b2bfc489a" providerId="ADAL" clId="{B3FE21CF-EEDA-4DB4-A464-8DB3F89169BC}" dt="2024-03-18T06:58:16.083" v="151" actId="27636"/>
          <ac:spMkLst>
            <pc:docMk/>
            <pc:sldMk cId="2936992295" sldId="276"/>
            <ac:spMk id="3" creationId="{E942A22A-4E57-1E13-7754-C64328B377D7}"/>
          </ac:spMkLst>
        </pc:spChg>
        <pc:picChg chg="add mod">
          <ac:chgData name="Venthan Thuraisingham" userId="2b3e05ed-8ba8-440a-a574-c84b2bfc489a" providerId="ADAL" clId="{B3FE21CF-EEDA-4DB4-A464-8DB3F89169BC}" dt="2024-03-18T06:59:44.539" v="153" actId="1076"/>
          <ac:picMkLst>
            <pc:docMk/>
            <pc:sldMk cId="2936992295" sldId="276"/>
            <ac:picMk id="20482" creationId="{E542B5DC-31CE-C8DE-BCE5-06D0A06F2F78}"/>
          </ac:picMkLst>
        </pc:picChg>
      </pc:sldChg>
      <pc:sldChg chg="addSp modSp new mod">
        <pc:chgData name="Venthan Thuraisingham" userId="2b3e05ed-8ba8-440a-a574-c84b2bfc489a" providerId="ADAL" clId="{B3FE21CF-EEDA-4DB4-A464-8DB3F89169BC}" dt="2024-03-18T07:03:48.925" v="162" actId="1076"/>
        <pc:sldMkLst>
          <pc:docMk/>
          <pc:sldMk cId="2729111650" sldId="277"/>
        </pc:sldMkLst>
        <pc:spChg chg="mod">
          <ac:chgData name="Venthan Thuraisingham" userId="2b3e05ed-8ba8-440a-a574-c84b2bfc489a" providerId="ADAL" clId="{B3FE21CF-EEDA-4DB4-A464-8DB3F89169BC}" dt="2024-03-18T07:00:09.292" v="155"/>
          <ac:spMkLst>
            <pc:docMk/>
            <pc:sldMk cId="2729111650" sldId="277"/>
            <ac:spMk id="2" creationId="{41F39C14-0796-14CF-7490-69AAADCC32CE}"/>
          </ac:spMkLst>
        </pc:spChg>
        <pc:spChg chg="mod">
          <ac:chgData name="Venthan Thuraisingham" userId="2b3e05ed-8ba8-440a-a574-c84b2bfc489a" providerId="ADAL" clId="{B3FE21CF-EEDA-4DB4-A464-8DB3F89169BC}" dt="2024-03-18T07:00:47.527" v="160" actId="27636"/>
          <ac:spMkLst>
            <pc:docMk/>
            <pc:sldMk cId="2729111650" sldId="277"/>
            <ac:spMk id="3" creationId="{488B78E4-62E5-DD15-C893-8B9B33280763}"/>
          </ac:spMkLst>
        </pc:spChg>
        <pc:picChg chg="add mod">
          <ac:chgData name="Venthan Thuraisingham" userId="2b3e05ed-8ba8-440a-a574-c84b2bfc489a" providerId="ADAL" clId="{B3FE21CF-EEDA-4DB4-A464-8DB3F89169BC}" dt="2024-03-18T07:03:48.925" v="162" actId="1076"/>
          <ac:picMkLst>
            <pc:docMk/>
            <pc:sldMk cId="2729111650" sldId="277"/>
            <ac:picMk id="21506" creationId="{EB2508B4-E288-E1AE-07A3-9DC8A1322958}"/>
          </ac:picMkLst>
        </pc:picChg>
      </pc:sldChg>
      <pc:sldChg chg="addSp modSp new mod">
        <pc:chgData name="Venthan Thuraisingham" userId="2b3e05ed-8ba8-440a-a574-c84b2bfc489a" providerId="ADAL" clId="{B3FE21CF-EEDA-4DB4-A464-8DB3F89169BC}" dt="2024-03-18T07:06:40.139" v="170" actId="1076"/>
        <pc:sldMkLst>
          <pc:docMk/>
          <pc:sldMk cId="4062708924" sldId="278"/>
        </pc:sldMkLst>
        <pc:spChg chg="mod">
          <ac:chgData name="Venthan Thuraisingham" userId="2b3e05ed-8ba8-440a-a574-c84b2bfc489a" providerId="ADAL" clId="{B3FE21CF-EEDA-4DB4-A464-8DB3F89169BC}" dt="2024-03-18T07:04:27.519" v="164"/>
          <ac:spMkLst>
            <pc:docMk/>
            <pc:sldMk cId="4062708924" sldId="278"/>
            <ac:spMk id="2" creationId="{F3D49E5B-D107-EB3D-8AA5-1861E95D8F4B}"/>
          </ac:spMkLst>
        </pc:spChg>
        <pc:spChg chg="mod">
          <ac:chgData name="Venthan Thuraisingham" userId="2b3e05ed-8ba8-440a-a574-c84b2bfc489a" providerId="ADAL" clId="{B3FE21CF-EEDA-4DB4-A464-8DB3F89169BC}" dt="2024-03-18T07:05:08.699" v="167" actId="27636"/>
          <ac:spMkLst>
            <pc:docMk/>
            <pc:sldMk cId="4062708924" sldId="278"/>
            <ac:spMk id="3" creationId="{8A84083C-D048-AADC-CA19-65AE040CA442}"/>
          </ac:spMkLst>
        </pc:spChg>
        <pc:picChg chg="add mod">
          <ac:chgData name="Venthan Thuraisingham" userId="2b3e05ed-8ba8-440a-a574-c84b2bfc489a" providerId="ADAL" clId="{B3FE21CF-EEDA-4DB4-A464-8DB3F89169BC}" dt="2024-03-18T07:06:40.139" v="170" actId="1076"/>
          <ac:picMkLst>
            <pc:docMk/>
            <pc:sldMk cId="4062708924" sldId="278"/>
            <ac:picMk id="22530" creationId="{9CDEADE0-D589-CF7A-BD4C-23B8C2332E8C}"/>
          </ac:picMkLst>
        </pc:picChg>
      </pc:sldChg>
    </pc:docChg>
  </pc:docChgLst>
</pc:chgInfo>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6E42C-9593-B96E-BDF7-8B156E3803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063872F9-0432-1851-ED37-65FA04B550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BDD3F1C0-1F6F-6FB8-1142-A0ED129C597D}"/>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5" name="Footer Placeholder 4">
            <a:extLst>
              <a:ext uri="{FF2B5EF4-FFF2-40B4-BE49-F238E27FC236}">
                <a16:creationId xmlns:a16="http://schemas.microsoft.com/office/drawing/2014/main" id="{A4C7B69E-679E-7954-E129-084CE0A3202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6B1504F9-426F-B84C-1AF6-ED8A5DED020C}"/>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9448916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2DEB8-E775-A0AC-E1DA-29AD2BAC1F3C}"/>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8D24E5B5-BC54-7DD0-4C4D-2CE9F18BDA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04A706E3-5F3A-6D65-2592-4BF973BC3A55}"/>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5" name="Footer Placeholder 4">
            <a:extLst>
              <a:ext uri="{FF2B5EF4-FFF2-40B4-BE49-F238E27FC236}">
                <a16:creationId xmlns:a16="http://schemas.microsoft.com/office/drawing/2014/main" id="{9CAEAB85-4B73-9F7A-AC72-D5DC3FD053C1}"/>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DE0B1B28-2662-5C28-3121-DF2CE13A442F}"/>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3550897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BE2F75-2E83-A347-610A-C086F4FA60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50F25EE9-0902-EDEB-A2E5-4D635B9CA04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C9266EC0-41E6-2D3A-2864-BC2C45D3A5A0}"/>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5" name="Footer Placeholder 4">
            <a:extLst>
              <a:ext uri="{FF2B5EF4-FFF2-40B4-BE49-F238E27FC236}">
                <a16:creationId xmlns:a16="http://schemas.microsoft.com/office/drawing/2014/main" id="{2929EB1E-4A3F-C62F-63A4-7BDA03FB0B82}"/>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3F9429C7-D070-13B1-F0AE-D43DADF3660D}"/>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1969177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0484D-F248-CB77-0B20-5F9947EEC10F}"/>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A7063DCC-2849-AFD0-249F-35061C35748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A59E76A5-FB96-B4D4-0502-E881CC43CE8C}"/>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5" name="Footer Placeholder 4">
            <a:extLst>
              <a:ext uri="{FF2B5EF4-FFF2-40B4-BE49-F238E27FC236}">
                <a16:creationId xmlns:a16="http://schemas.microsoft.com/office/drawing/2014/main" id="{1A5DE375-51E5-C629-B851-C9D7A5824171}"/>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B13E79C8-2540-5689-E074-25317D38539E}"/>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441425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D4048-77F5-E47F-E1A0-C052978AC1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F495663C-998B-A5B1-0F6C-6337B17AF3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AA5F066-42EE-B623-E78F-23F158C7AE58}"/>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5" name="Footer Placeholder 4">
            <a:extLst>
              <a:ext uri="{FF2B5EF4-FFF2-40B4-BE49-F238E27FC236}">
                <a16:creationId xmlns:a16="http://schemas.microsoft.com/office/drawing/2014/main" id="{05504DF3-C0F2-AFDA-90EC-813E48B1C9A3}"/>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E6F60D51-1F5A-CE01-AB33-2B95777F54C0}"/>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2146503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CE6D0-BD33-5334-CE6B-30AB75F17F1D}"/>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13931E21-E7D9-D930-8BA9-19F2BE74CB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417C2734-A72D-EF2B-2B84-AF9CBECAE1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0079A479-68EE-D92A-A736-0C2915FFF448}"/>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6" name="Footer Placeholder 5">
            <a:extLst>
              <a:ext uri="{FF2B5EF4-FFF2-40B4-BE49-F238E27FC236}">
                <a16:creationId xmlns:a16="http://schemas.microsoft.com/office/drawing/2014/main" id="{53007A45-D797-6D41-90D5-CD582DE88239}"/>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4842673D-667C-24C4-5569-8EC6DA8673CD}"/>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3535375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F947A-C5A5-1240-B283-DBF966634BA6}"/>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357F7A55-6B22-F20F-281B-05C4330DA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616BA3-5EFB-3552-193A-E03615A2F9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BB2C3E61-0944-43D7-2B9E-82B26635C5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93F35D-C461-A100-F446-51C4C70E92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618E4E20-2A0D-B6C9-2D44-916D7A0FF7AD}"/>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8" name="Footer Placeholder 7">
            <a:extLst>
              <a:ext uri="{FF2B5EF4-FFF2-40B4-BE49-F238E27FC236}">
                <a16:creationId xmlns:a16="http://schemas.microsoft.com/office/drawing/2014/main" id="{BAE63615-30FD-C088-8F82-1C2FC8A26ACD}"/>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D8E413E7-F7E6-2477-31E6-0FE0B83D7965}"/>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3337025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D0664-6516-8AA4-CC2A-0283BC060A40}"/>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793D9ABF-9EA5-A707-F462-6A87328BFD4D}"/>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4" name="Footer Placeholder 3">
            <a:extLst>
              <a:ext uri="{FF2B5EF4-FFF2-40B4-BE49-F238E27FC236}">
                <a16:creationId xmlns:a16="http://schemas.microsoft.com/office/drawing/2014/main" id="{79299765-AD52-E51A-7297-618E3A6E9CAD}"/>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FAAE3530-A29A-0798-E9AC-D1C0A95C53B7}"/>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1837054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BFCF8A-AEB3-C342-1372-95BB597B77B7}"/>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3" name="Footer Placeholder 2">
            <a:extLst>
              <a:ext uri="{FF2B5EF4-FFF2-40B4-BE49-F238E27FC236}">
                <a16:creationId xmlns:a16="http://schemas.microsoft.com/office/drawing/2014/main" id="{A58820A4-A5CD-A5FC-B95F-ADC4F02C7328}"/>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4734F88F-E4EF-10F8-A06E-45C8DEAD7E03}"/>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1314150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A6A63-707F-B9E3-1F4D-D4A7693506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1AE14818-71C9-4AF9-519D-319A9C6F72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9DC4F000-AF66-45CD-3A4E-1049E42FFC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0E5063-414F-3E14-0584-AFC63C7A0248}"/>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6" name="Footer Placeholder 5">
            <a:extLst>
              <a:ext uri="{FF2B5EF4-FFF2-40B4-BE49-F238E27FC236}">
                <a16:creationId xmlns:a16="http://schemas.microsoft.com/office/drawing/2014/main" id="{AF13E05E-76A9-B7F2-C879-FD74F222EBBA}"/>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92BDB14E-9C00-A73A-6BA1-1B85CB0DB1B0}"/>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1331661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D5778-A646-F5DC-75AA-C47326EE83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288840E9-8355-3472-48BB-23FF68634A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4E657E38-081C-1AA9-C4D0-CE8DDEC1EB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6B0CF0-FCB9-7774-74AA-CEF8E84AFEC9}"/>
              </a:ext>
            </a:extLst>
          </p:cNvPr>
          <p:cNvSpPr>
            <a:spLocks noGrp="1"/>
          </p:cNvSpPr>
          <p:nvPr>
            <p:ph type="dt" sz="half" idx="10"/>
          </p:nvPr>
        </p:nvSpPr>
        <p:spPr/>
        <p:txBody>
          <a:bodyPr/>
          <a:lstStyle/>
          <a:p>
            <a:fld id="{13161B55-44F0-4195-9BFE-FE5152822924}" type="datetimeFigureOut">
              <a:rPr lang="en-ZA" smtClean="0"/>
              <a:t>2024/03/18</a:t>
            </a:fld>
            <a:endParaRPr lang="en-ZA"/>
          </a:p>
        </p:txBody>
      </p:sp>
      <p:sp>
        <p:nvSpPr>
          <p:cNvPr id="6" name="Footer Placeholder 5">
            <a:extLst>
              <a:ext uri="{FF2B5EF4-FFF2-40B4-BE49-F238E27FC236}">
                <a16:creationId xmlns:a16="http://schemas.microsoft.com/office/drawing/2014/main" id="{8A3C9E67-8362-BD3C-6A4D-48519F6DB29E}"/>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2F1F2434-391F-F445-E34A-5D92A90099B6}"/>
              </a:ext>
            </a:extLst>
          </p:cNvPr>
          <p:cNvSpPr>
            <a:spLocks noGrp="1"/>
          </p:cNvSpPr>
          <p:nvPr>
            <p:ph type="sldNum" sz="quarter" idx="12"/>
          </p:nvPr>
        </p:nvSpPr>
        <p:spPr/>
        <p:txBody>
          <a:bodyPr/>
          <a:lstStyle/>
          <a:p>
            <a:fld id="{606F16A5-E57C-41C7-8994-DD0BF1A8CF3C}" type="slidenum">
              <a:rPr lang="en-ZA" smtClean="0"/>
              <a:t>‹#›</a:t>
            </a:fld>
            <a:endParaRPr lang="en-ZA"/>
          </a:p>
        </p:txBody>
      </p:sp>
    </p:spTree>
    <p:extLst>
      <p:ext uri="{BB962C8B-B14F-4D97-AF65-F5344CB8AC3E}">
        <p14:creationId xmlns:p14="http://schemas.microsoft.com/office/powerpoint/2010/main" val="3874781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5D1A65-DECE-B90D-4E8C-43DD0790FD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8163DF90-1B8B-87EA-9C96-CAA353C286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991639FB-34A6-7C62-4BE6-977A7F2159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161B55-44F0-4195-9BFE-FE5152822924}" type="datetimeFigureOut">
              <a:rPr lang="en-ZA" smtClean="0"/>
              <a:t>2024/03/18</a:t>
            </a:fld>
            <a:endParaRPr lang="en-ZA"/>
          </a:p>
        </p:txBody>
      </p:sp>
      <p:sp>
        <p:nvSpPr>
          <p:cNvPr id="5" name="Footer Placeholder 4">
            <a:extLst>
              <a:ext uri="{FF2B5EF4-FFF2-40B4-BE49-F238E27FC236}">
                <a16:creationId xmlns:a16="http://schemas.microsoft.com/office/drawing/2014/main" id="{4F17006C-203C-2DBA-70D1-93D2F3E507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DFC21925-D248-C200-A2D6-342E1FC72C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6F16A5-E57C-41C7-8994-DD0BF1A8CF3C}" type="slidenum">
              <a:rPr lang="en-ZA" smtClean="0"/>
              <a:t>‹#›</a:t>
            </a:fld>
            <a:endParaRPr lang="en-ZA"/>
          </a:p>
        </p:txBody>
      </p:sp>
    </p:spTree>
    <p:extLst>
      <p:ext uri="{BB962C8B-B14F-4D97-AF65-F5344CB8AC3E}">
        <p14:creationId xmlns:p14="http://schemas.microsoft.com/office/powerpoint/2010/main" val="1060122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72D5D-5BCE-2432-3BC0-667EE84538D7}"/>
              </a:ext>
            </a:extLst>
          </p:cNvPr>
          <p:cNvSpPr>
            <a:spLocks noGrp="1"/>
          </p:cNvSpPr>
          <p:nvPr>
            <p:ph type="ctrTitle"/>
          </p:nvPr>
        </p:nvSpPr>
        <p:spPr/>
        <p:txBody>
          <a:bodyPr/>
          <a:lstStyle/>
          <a:p>
            <a:r>
              <a:rPr lang="en-ZA" dirty="0"/>
              <a:t>Social Context of computing</a:t>
            </a:r>
          </a:p>
        </p:txBody>
      </p:sp>
      <p:sp>
        <p:nvSpPr>
          <p:cNvPr id="3" name="Subtitle 2">
            <a:extLst>
              <a:ext uri="{FF2B5EF4-FFF2-40B4-BE49-F238E27FC236}">
                <a16:creationId xmlns:a16="http://schemas.microsoft.com/office/drawing/2014/main" id="{232BD7F6-52B3-6179-FFB4-13D584D68CF8}"/>
              </a:ext>
            </a:extLst>
          </p:cNvPr>
          <p:cNvSpPr>
            <a:spLocks noGrp="1"/>
          </p:cNvSpPr>
          <p:nvPr>
            <p:ph type="subTitle" idx="1"/>
          </p:nvPr>
        </p:nvSpPr>
        <p:spPr/>
        <p:txBody>
          <a:bodyPr/>
          <a:lstStyle/>
          <a:p>
            <a:endParaRPr lang="en-ZA"/>
          </a:p>
        </p:txBody>
      </p:sp>
    </p:spTree>
    <p:extLst>
      <p:ext uri="{BB962C8B-B14F-4D97-AF65-F5344CB8AC3E}">
        <p14:creationId xmlns:p14="http://schemas.microsoft.com/office/powerpoint/2010/main" val="22492239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1E1B4-A18D-A3A0-56EB-A669A53BE46B}"/>
              </a:ext>
            </a:extLst>
          </p:cNvPr>
          <p:cNvSpPr>
            <a:spLocks noGrp="1"/>
          </p:cNvSpPr>
          <p:nvPr>
            <p:ph type="title"/>
          </p:nvPr>
        </p:nvSpPr>
        <p:spPr/>
        <p:txBody>
          <a:bodyPr/>
          <a:lstStyle/>
          <a:p>
            <a:r>
              <a:rPr lang="en-ZA" dirty="0"/>
              <a:t>Digital Divide:</a:t>
            </a:r>
          </a:p>
        </p:txBody>
      </p:sp>
      <p:sp>
        <p:nvSpPr>
          <p:cNvPr id="3" name="Content Placeholder 2">
            <a:extLst>
              <a:ext uri="{FF2B5EF4-FFF2-40B4-BE49-F238E27FC236}">
                <a16:creationId xmlns:a16="http://schemas.microsoft.com/office/drawing/2014/main" id="{6B997252-6BBB-73DD-00F9-43154ED4B128}"/>
              </a:ext>
            </a:extLst>
          </p:cNvPr>
          <p:cNvSpPr>
            <a:spLocks noGrp="1"/>
          </p:cNvSpPr>
          <p:nvPr>
            <p:ph idx="1"/>
          </p:nvPr>
        </p:nvSpPr>
        <p:spPr>
          <a:xfrm>
            <a:off x="838200" y="1825625"/>
            <a:ext cx="5257800" cy="4351338"/>
          </a:xfrm>
        </p:spPr>
        <p:txBody>
          <a:bodyPr>
            <a:normAutofit/>
          </a:bodyPr>
          <a:lstStyle/>
          <a:p>
            <a:pPr marL="0" indent="0" algn="l">
              <a:buNone/>
            </a:pPr>
            <a:r>
              <a:rPr lang="en-US" b="1" i="0" dirty="0">
                <a:solidFill>
                  <a:srgbClr val="0D0D0D"/>
                </a:solidFill>
                <a:effectLst/>
                <a:latin typeface="Söhne"/>
              </a:rPr>
              <a:t>2. Impacts</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Lack of access can exacerbate educational and economic disparities, limiting opportunities for employment, learning, and social participation.</a:t>
            </a:r>
          </a:p>
          <a:p>
            <a:pPr marL="742950" lvl="1" indent="-285750" algn="l">
              <a:buFont typeface="+mj-lt"/>
              <a:buAutoNum type="arabicPeriod"/>
            </a:pPr>
            <a:r>
              <a:rPr lang="en-US" b="0" i="0" dirty="0">
                <a:solidFill>
                  <a:srgbClr val="0D0D0D"/>
                </a:solidFill>
                <a:effectLst/>
                <a:latin typeface="Söhne"/>
              </a:rPr>
              <a:t>Regions with limited technology access struggle to keep pace with more connected areas, hindering overall development.</a:t>
            </a:r>
          </a:p>
          <a:p>
            <a:endParaRPr lang="en-ZA" dirty="0"/>
          </a:p>
        </p:txBody>
      </p:sp>
      <p:pic>
        <p:nvPicPr>
          <p:cNvPr id="14338" name="Picture 2" descr="Education">
            <a:extLst>
              <a:ext uri="{FF2B5EF4-FFF2-40B4-BE49-F238E27FC236}">
                <a16:creationId xmlns:a16="http://schemas.microsoft.com/office/drawing/2014/main" id="{4358EF25-A062-B0EE-640B-6BD0F3469F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912988"/>
            <a:ext cx="5855110" cy="3659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31733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1E1B4-A18D-A3A0-56EB-A669A53BE46B}"/>
              </a:ext>
            </a:extLst>
          </p:cNvPr>
          <p:cNvSpPr>
            <a:spLocks noGrp="1"/>
          </p:cNvSpPr>
          <p:nvPr>
            <p:ph type="title"/>
          </p:nvPr>
        </p:nvSpPr>
        <p:spPr/>
        <p:txBody>
          <a:bodyPr/>
          <a:lstStyle/>
          <a:p>
            <a:r>
              <a:rPr lang="en-ZA" dirty="0"/>
              <a:t>Digital Divide:</a:t>
            </a:r>
          </a:p>
        </p:txBody>
      </p:sp>
      <p:sp>
        <p:nvSpPr>
          <p:cNvPr id="3" name="Content Placeholder 2">
            <a:extLst>
              <a:ext uri="{FF2B5EF4-FFF2-40B4-BE49-F238E27FC236}">
                <a16:creationId xmlns:a16="http://schemas.microsoft.com/office/drawing/2014/main" id="{6B997252-6BBB-73DD-00F9-43154ED4B128}"/>
              </a:ext>
            </a:extLst>
          </p:cNvPr>
          <p:cNvSpPr>
            <a:spLocks noGrp="1"/>
          </p:cNvSpPr>
          <p:nvPr>
            <p:ph idx="1"/>
          </p:nvPr>
        </p:nvSpPr>
        <p:spPr>
          <a:xfrm>
            <a:off x="838200" y="1825625"/>
            <a:ext cx="5257800" cy="4351338"/>
          </a:xfrm>
        </p:spPr>
        <p:txBody>
          <a:bodyPr>
            <a:normAutofit fontScale="92500" lnSpcReduction="10000"/>
          </a:bodyPr>
          <a:lstStyle/>
          <a:p>
            <a:pPr marL="0" indent="0" algn="l">
              <a:buNone/>
            </a:pPr>
            <a:r>
              <a:rPr lang="en-US" b="1" i="0" dirty="0">
                <a:solidFill>
                  <a:srgbClr val="0D0D0D"/>
                </a:solidFill>
                <a:effectLst/>
                <a:latin typeface="Söhne"/>
              </a:rPr>
              <a:t>3. Bridging Strategies</a:t>
            </a:r>
            <a:r>
              <a:rPr lang="en-US" b="0" i="0" dirty="0">
                <a:solidFill>
                  <a:srgbClr val="0D0D0D"/>
                </a:solidFill>
                <a:effectLst/>
                <a:latin typeface="Söhne"/>
              </a:rPr>
              <a:t>:</a:t>
            </a:r>
          </a:p>
          <a:p>
            <a:pPr marL="742950" lvl="1" indent="-285750" algn="l">
              <a:buFont typeface="+mj-lt"/>
              <a:buAutoNum type="arabicPeriod"/>
            </a:pPr>
            <a:r>
              <a:rPr lang="en-US" b="1" i="0" dirty="0">
                <a:solidFill>
                  <a:srgbClr val="0D0D0D"/>
                </a:solidFill>
                <a:effectLst/>
                <a:latin typeface="Söhne"/>
              </a:rPr>
              <a:t>Infrastructure Development</a:t>
            </a:r>
            <a:r>
              <a:rPr lang="en-US" b="0" i="0" dirty="0">
                <a:solidFill>
                  <a:srgbClr val="0D0D0D"/>
                </a:solidFill>
                <a:effectLst/>
                <a:latin typeface="Söhne"/>
              </a:rPr>
              <a:t>: Investing in ICT infrastructure, particularly in underserved areas, to ensure widespread, reliable internet and technology access.</a:t>
            </a:r>
          </a:p>
          <a:p>
            <a:pPr marL="742950" lvl="1" indent="-285750" algn="l">
              <a:buFont typeface="+mj-lt"/>
              <a:buAutoNum type="arabicPeriod"/>
            </a:pPr>
            <a:r>
              <a:rPr lang="en-US" b="1" i="0" dirty="0">
                <a:solidFill>
                  <a:srgbClr val="0D0D0D"/>
                </a:solidFill>
                <a:effectLst/>
                <a:latin typeface="Söhne"/>
              </a:rPr>
              <a:t>Affordability</a:t>
            </a:r>
            <a:r>
              <a:rPr lang="en-US" b="0" i="0" dirty="0">
                <a:solidFill>
                  <a:srgbClr val="0D0D0D"/>
                </a:solidFill>
                <a:effectLst/>
                <a:latin typeface="Söhne"/>
              </a:rPr>
              <a:t>: Implementing policies and programs that make technology and internet access more affordable for low-income populations.</a:t>
            </a:r>
          </a:p>
          <a:p>
            <a:pPr marL="742950" lvl="1" indent="-285750" algn="l">
              <a:buFont typeface="+mj-lt"/>
              <a:buAutoNum type="arabicPeriod"/>
            </a:pPr>
            <a:r>
              <a:rPr lang="en-US" b="1" i="0" dirty="0">
                <a:solidFill>
                  <a:srgbClr val="0D0D0D"/>
                </a:solidFill>
                <a:effectLst/>
                <a:latin typeface="Söhne"/>
              </a:rPr>
              <a:t>Education and Training</a:t>
            </a:r>
            <a:r>
              <a:rPr lang="en-US" b="0" i="0" dirty="0">
                <a:solidFill>
                  <a:srgbClr val="0D0D0D"/>
                </a:solidFill>
                <a:effectLst/>
                <a:latin typeface="Söhne"/>
              </a:rPr>
              <a:t>: Providing digital literacy programs to equip all demographics with the necessary skills to utilize technology effectively.</a:t>
            </a:r>
          </a:p>
          <a:p>
            <a:endParaRPr lang="en-ZA" dirty="0"/>
          </a:p>
        </p:txBody>
      </p:sp>
      <p:pic>
        <p:nvPicPr>
          <p:cNvPr id="15362" name="Picture 2" descr="CORONAVIRUS: How to pick up learning materials, technology from  Volusia-Flagler schools">
            <a:extLst>
              <a:ext uri="{FF2B5EF4-FFF2-40B4-BE49-F238E27FC236}">
                <a16:creationId xmlns:a16="http://schemas.microsoft.com/office/drawing/2014/main" id="{E2DF321C-9F45-758D-E430-A77E9A0176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9125" y="1988831"/>
            <a:ext cx="5616176" cy="4024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32468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78BFA-498E-8C42-C533-A84994D26F0D}"/>
              </a:ext>
            </a:extLst>
          </p:cNvPr>
          <p:cNvSpPr>
            <a:spLocks noGrp="1"/>
          </p:cNvSpPr>
          <p:nvPr>
            <p:ph type="title"/>
          </p:nvPr>
        </p:nvSpPr>
        <p:spPr/>
        <p:txBody>
          <a:bodyPr/>
          <a:lstStyle/>
          <a:p>
            <a:r>
              <a:rPr lang="en-ZA" dirty="0"/>
              <a:t>Ethical Considerations:</a:t>
            </a:r>
          </a:p>
        </p:txBody>
      </p:sp>
      <p:sp>
        <p:nvSpPr>
          <p:cNvPr id="3" name="Content Placeholder 2">
            <a:extLst>
              <a:ext uri="{FF2B5EF4-FFF2-40B4-BE49-F238E27FC236}">
                <a16:creationId xmlns:a16="http://schemas.microsoft.com/office/drawing/2014/main" id="{ADE5587F-7D6E-201C-DBDC-00BEA532821D}"/>
              </a:ext>
            </a:extLst>
          </p:cNvPr>
          <p:cNvSpPr>
            <a:spLocks noGrp="1"/>
          </p:cNvSpPr>
          <p:nvPr>
            <p:ph idx="1"/>
          </p:nvPr>
        </p:nvSpPr>
        <p:spPr>
          <a:xfrm>
            <a:off x="838200" y="1825625"/>
            <a:ext cx="5257800" cy="4351338"/>
          </a:xfrm>
        </p:spPr>
        <p:txBody>
          <a:bodyPr>
            <a:normAutofit fontScale="62500" lnSpcReduction="20000"/>
          </a:bodyPr>
          <a:lstStyle/>
          <a:p>
            <a:pPr algn="l">
              <a:buFont typeface="+mj-lt"/>
              <a:buAutoNum type="arabicPeriod"/>
            </a:pPr>
            <a:r>
              <a:rPr lang="en-US" b="1" i="0" dirty="0">
                <a:solidFill>
                  <a:srgbClr val="0D0D0D"/>
                </a:solidFill>
                <a:effectLst/>
                <a:latin typeface="Söhne"/>
              </a:rPr>
              <a:t>Data Privacy</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Concerns how personal information is collected, processed, stored, and shared, emphasizing the need for consent, security, and user rights protection.</a:t>
            </a:r>
          </a:p>
          <a:p>
            <a:pPr algn="l">
              <a:buFont typeface="+mj-lt"/>
              <a:buAutoNum type="arabicPeriod"/>
            </a:pPr>
            <a:r>
              <a:rPr lang="en-US" b="1" i="0" dirty="0">
                <a:solidFill>
                  <a:srgbClr val="0D0D0D"/>
                </a:solidFill>
                <a:effectLst/>
                <a:latin typeface="Söhne"/>
              </a:rPr>
              <a:t>Surveillance</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Involves monitoring user activities, often justified by security needs but raising concerns about privacy infringement and the need for proper legal frameworks and transparency.</a:t>
            </a:r>
          </a:p>
          <a:p>
            <a:pPr algn="l">
              <a:buFont typeface="+mj-lt"/>
              <a:buAutoNum type="arabicPeriod"/>
            </a:pPr>
            <a:r>
              <a:rPr lang="en-US" b="1" i="0" dirty="0">
                <a:solidFill>
                  <a:srgbClr val="0D0D0D"/>
                </a:solidFill>
                <a:effectLst/>
                <a:latin typeface="Söhne"/>
              </a:rPr>
              <a:t>Intellectual Property</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Addresses the protection of creative works and innovations in ICT, balancing the rights of creators with public access, and includes issues related to copyright infringement and the ethical use of open-source resources.</a:t>
            </a:r>
          </a:p>
          <a:p>
            <a:pPr algn="l">
              <a:buFont typeface="+mj-lt"/>
              <a:buAutoNum type="arabicPeriod"/>
            </a:pPr>
            <a:r>
              <a:rPr lang="en-US" b="1" i="0" dirty="0">
                <a:solidFill>
                  <a:srgbClr val="0D0D0D"/>
                </a:solidFill>
                <a:effectLst/>
                <a:latin typeface="Söhne"/>
              </a:rPr>
              <a:t>AI Ethics</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Focuses on ensuring that AI systems are developed and deployed in a manner that is fair, accountable, and transparent, addressing concerns about bias, discrimination, and the broader societal impacts of AI technology.</a:t>
            </a:r>
          </a:p>
          <a:p>
            <a:endParaRPr lang="en-ZA" dirty="0"/>
          </a:p>
        </p:txBody>
      </p:sp>
      <p:pic>
        <p:nvPicPr>
          <p:cNvPr id="16386" name="Picture 2" descr="The impact of computer science technologies - Ethical, legal and  environmental impacts of digital technology - AQA - GCSE Computer Science  Revision - AQA - BBC Bitesize">
            <a:extLst>
              <a:ext uri="{FF2B5EF4-FFF2-40B4-BE49-F238E27FC236}">
                <a16:creationId xmlns:a16="http://schemas.microsoft.com/office/drawing/2014/main" id="{AB11E01E-32E3-FA67-FB4A-6D1ED5A99A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393950"/>
            <a:ext cx="5715001" cy="32146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206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F5842-7F9E-3B2D-3679-2F02E953ED12}"/>
              </a:ext>
            </a:extLst>
          </p:cNvPr>
          <p:cNvSpPr>
            <a:spLocks noGrp="1"/>
          </p:cNvSpPr>
          <p:nvPr>
            <p:ph type="title"/>
          </p:nvPr>
        </p:nvSpPr>
        <p:spPr/>
        <p:txBody>
          <a:bodyPr/>
          <a:lstStyle/>
          <a:p>
            <a:r>
              <a:rPr lang="en-ZA" dirty="0"/>
              <a:t>Social Media and Communication:</a:t>
            </a:r>
          </a:p>
        </p:txBody>
      </p:sp>
      <p:sp>
        <p:nvSpPr>
          <p:cNvPr id="3" name="Content Placeholder 2">
            <a:extLst>
              <a:ext uri="{FF2B5EF4-FFF2-40B4-BE49-F238E27FC236}">
                <a16:creationId xmlns:a16="http://schemas.microsoft.com/office/drawing/2014/main" id="{6C7CA8EB-5443-FE5C-3A2F-72D751158DD6}"/>
              </a:ext>
            </a:extLst>
          </p:cNvPr>
          <p:cNvSpPr>
            <a:spLocks noGrp="1"/>
          </p:cNvSpPr>
          <p:nvPr>
            <p:ph idx="1"/>
          </p:nvPr>
        </p:nvSpPr>
        <p:spPr>
          <a:xfrm>
            <a:off x="838200" y="1825625"/>
            <a:ext cx="5257800" cy="4351338"/>
          </a:xfrm>
        </p:spPr>
        <p:txBody>
          <a:bodyPr>
            <a:normAutofit fontScale="62500" lnSpcReduction="20000"/>
          </a:bodyPr>
          <a:lstStyle/>
          <a:p>
            <a:pPr algn="l">
              <a:buFont typeface="+mj-lt"/>
              <a:buAutoNum type="arabicPeriod"/>
            </a:pPr>
            <a:r>
              <a:rPr lang="en-US" b="1" i="0" dirty="0">
                <a:solidFill>
                  <a:srgbClr val="0D0D0D"/>
                </a:solidFill>
                <a:effectLst/>
                <a:latin typeface="Söhne"/>
              </a:rPr>
              <a:t>Influence on Public Opinion and Culture</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Social media platforms significantly affect how information is disseminated and consumed, influencing public opinion, cultural trends, and societal norms.</a:t>
            </a:r>
          </a:p>
          <a:p>
            <a:pPr algn="l">
              <a:buFont typeface="+mj-lt"/>
              <a:buAutoNum type="arabicPeriod"/>
            </a:pPr>
            <a:r>
              <a:rPr lang="en-US" b="1" i="0" dirty="0">
                <a:solidFill>
                  <a:srgbClr val="0D0D0D"/>
                </a:solidFill>
                <a:effectLst/>
                <a:latin typeface="Söhne"/>
              </a:rPr>
              <a:t>Key Issues</a:t>
            </a:r>
            <a:r>
              <a:rPr lang="en-US" b="0" i="0" dirty="0">
                <a:solidFill>
                  <a:srgbClr val="0D0D0D"/>
                </a:solidFill>
                <a:effectLst/>
                <a:latin typeface="Söhne"/>
              </a:rPr>
              <a:t>:</a:t>
            </a:r>
          </a:p>
          <a:p>
            <a:pPr marL="742950" lvl="1" indent="-285750" algn="l">
              <a:buFont typeface="+mj-lt"/>
              <a:buAutoNum type="arabicPeriod"/>
            </a:pPr>
            <a:r>
              <a:rPr lang="en-US" b="1" i="0" dirty="0">
                <a:solidFill>
                  <a:srgbClr val="0D0D0D"/>
                </a:solidFill>
                <a:effectLst/>
                <a:latin typeface="Söhne"/>
              </a:rPr>
              <a:t>Cyberbullying</a:t>
            </a:r>
            <a:r>
              <a:rPr lang="en-US" b="0" i="0" dirty="0">
                <a:solidFill>
                  <a:srgbClr val="0D0D0D"/>
                </a:solidFill>
                <a:effectLst/>
                <a:latin typeface="Söhne"/>
              </a:rPr>
              <a:t>: The use of digital platforms to harass, intimidate, or demean individuals, raising concerns about mental health and safety.</a:t>
            </a:r>
          </a:p>
          <a:p>
            <a:pPr marL="742950" lvl="1" indent="-285750" algn="l">
              <a:buFont typeface="+mj-lt"/>
              <a:buAutoNum type="arabicPeriod"/>
            </a:pPr>
            <a:r>
              <a:rPr lang="en-US" b="1" i="0" dirty="0">
                <a:solidFill>
                  <a:srgbClr val="0D0D0D"/>
                </a:solidFill>
                <a:effectLst/>
                <a:latin typeface="Söhne"/>
              </a:rPr>
              <a:t>Misinformation</a:t>
            </a:r>
            <a:r>
              <a:rPr lang="en-US" b="0" i="0" dirty="0">
                <a:solidFill>
                  <a:srgbClr val="0D0D0D"/>
                </a:solidFill>
                <a:effectLst/>
                <a:latin typeface="Söhne"/>
              </a:rPr>
              <a:t>: The spread of false or misleading information, which can distort public perception and affect democratic processes.</a:t>
            </a:r>
          </a:p>
          <a:p>
            <a:pPr marL="742950" lvl="1" indent="-285750" algn="l">
              <a:buFont typeface="+mj-lt"/>
              <a:buAutoNum type="arabicPeriod"/>
            </a:pPr>
            <a:r>
              <a:rPr lang="en-US" b="1" i="0" dirty="0">
                <a:solidFill>
                  <a:srgbClr val="0D0D0D"/>
                </a:solidFill>
                <a:effectLst/>
                <a:latin typeface="Söhne"/>
              </a:rPr>
              <a:t>Digital Well-being</a:t>
            </a:r>
            <a:r>
              <a:rPr lang="en-US" b="0" i="0" dirty="0">
                <a:solidFill>
                  <a:srgbClr val="0D0D0D"/>
                </a:solidFill>
                <a:effectLst/>
                <a:latin typeface="Söhne"/>
              </a:rPr>
              <a:t>: Addressing the psychological and emotional impact of excessive social media use, including addiction and social isolation.</a:t>
            </a:r>
          </a:p>
          <a:p>
            <a:pPr algn="l">
              <a:buFont typeface="+mj-lt"/>
              <a:buAutoNum type="arabicPeriod"/>
            </a:pPr>
            <a:r>
              <a:rPr lang="en-US" b="1" i="0" dirty="0">
                <a:solidFill>
                  <a:srgbClr val="0D0D0D"/>
                </a:solidFill>
                <a:effectLst/>
                <a:latin typeface="Söhne"/>
              </a:rPr>
              <a:t>Privacy and Relationships</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Social media can compromise user privacy through data collection and sharing practices, affecting trust and personal security.</a:t>
            </a:r>
          </a:p>
          <a:p>
            <a:pPr marL="742950" lvl="1" indent="-285750" algn="l">
              <a:buFont typeface="+mj-lt"/>
              <a:buAutoNum type="arabicPeriod"/>
            </a:pPr>
            <a:r>
              <a:rPr lang="en-US" b="0" i="0" dirty="0">
                <a:solidFill>
                  <a:srgbClr val="0D0D0D"/>
                </a:solidFill>
                <a:effectLst/>
                <a:latin typeface="Söhne"/>
              </a:rPr>
              <a:t>The nature of personal relationships is evolving, with social media offering new ways to connect while also posing challenges to intimacy and genuine interaction.</a:t>
            </a:r>
          </a:p>
          <a:p>
            <a:endParaRPr lang="en-ZA" dirty="0"/>
          </a:p>
        </p:txBody>
      </p:sp>
      <p:pic>
        <p:nvPicPr>
          <p:cNvPr id="17410" name="Picture 2" descr="Week 2 – Internet as Communication Media (Social Media)">
            <a:extLst>
              <a:ext uri="{FF2B5EF4-FFF2-40B4-BE49-F238E27FC236}">
                <a16:creationId xmlns:a16="http://schemas.microsoft.com/office/drawing/2014/main" id="{C8AB2AC3-327C-DFA5-24CE-F1F37E2E46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8136" y="1473610"/>
            <a:ext cx="4125400" cy="2703966"/>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descr="Tip of the Week: Dealing with cyberbullies | Community | thenewsguard.com">
            <a:extLst>
              <a:ext uri="{FF2B5EF4-FFF2-40B4-BE49-F238E27FC236}">
                <a16:creationId xmlns:a16="http://schemas.microsoft.com/office/drawing/2014/main" id="{456BBB46-435F-58FF-B120-4B96A99652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1030" y="4177576"/>
            <a:ext cx="4020635" cy="2680424"/>
          </a:xfrm>
          <a:prstGeom prst="rect">
            <a:avLst/>
          </a:prstGeom>
          <a:noFill/>
          <a:extLst>
            <a:ext uri="{909E8E84-426E-40DD-AFC4-6F175D3DCCD1}">
              <a14:hiddenFill xmlns:a14="http://schemas.microsoft.com/office/drawing/2010/main">
                <a:solidFill>
                  <a:srgbClr val="FFFFFF"/>
                </a:solidFill>
              </a14:hiddenFill>
            </a:ext>
          </a:extLst>
        </p:spPr>
      </p:pic>
      <p:pic>
        <p:nvPicPr>
          <p:cNvPr id="17414" name="Picture 6" descr="Social Media And Relationships – The Prosextensive panel of therapists and  psychologists And Cons">
            <a:extLst>
              <a:ext uri="{FF2B5EF4-FFF2-40B4-BE49-F238E27FC236}">
                <a16:creationId xmlns:a16="http://schemas.microsoft.com/office/drawing/2014/main" id="{FD9C5DDB-6D23-824D-165C-BED50BFA643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334" r="6783"/>
          <a:stretch/>
        </p:blipFill>
        <p:spPr bwMode="auto">
          <a:xfrm>
            <a:off x="5900936" y="4177576"/>
            <a:ext cx="2379900" cy="14779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4201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5757-9ABE-126F-9270-B787DAF454A8}"/>
              </a:ext>
            </a:extLst>
          </p:cNvPr>
          <p:cNvSpPr>
            <a:spLocks noGrp="1"/>
          </p:cNvSpPr>
          <p:nvPr>
            <p:ph type="title"/>
          </p:nvPr>
        </p:nvSpPr>
        <p:spPr/>
        <p:txBody>
          <a:bodyPr/>
          <a:lstStyle/>
          <a:p>
            <a:r>
              <a:rPr lang="en-ZA" dirty="0"/>
              <a:t>E-Government and Civic Engagement:</a:t>
            </a:r>
          </a:p>
        </p:txBody>
      </p:sp>
      <p:sp>
        <p:nvSpPr>
          <p:cNvPr id="3" name="Content Placeholder 2">
            <a:extLst>
              <a:ext uri="{FF2B5EF4-FFF2-40B4-BE49-F238E27FC236}">
                <a16:creationId xmlns:a16="http://schemas.microsoft.com/office/drawing/2014/main" id="{12B874EF-070B-C583-35D8-970B3A4CFE4C}"/>
              </a:ext>
            </a:extLst>
          </p:cNvPr>
          <p:cNvSpPr>
            <a:spLocks noGrp="1"/>
          </p:cNvSpPr>
          <p:nvPr>
            <p:ph idx="1"/>
          </p:nvPr>
        </p:nvSpPr>
        <p:spPr>
          <a:xfrm>
            <a:off x="838200" y="1825625"/>
            <a:ext cx="5257800" cy="4351338"/>
          </a:xfrm>
        </p:spPr>
        <p:txBody>
          <a:bodyPr>
            <a:normAutofit fontScale="85000" lnSpcReduction="20000"/>
          </a:bodyPr>
          <a:lstStyle/>
          <a:p>
            <a:pPr algn="l">
              <a:buFont typeface="+mj-lt"/>
              <a:buAutoNum type="arabicPeriod"/>
            </a:pPr>
            <a:r>
              <a:rPr lang="en-US" b="1" i="0" dirty="0">
                <a:solidFill>
                  <a:srgbClr val="0D0D0D"/>
                </a:solidFill>
                <a:effectLst/>
                <a:latin typeface="Söhne"/>
              </a:rPr>
              <a:t>Digital Platforms for Civic Engagement</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E-government uses online portals and digital services to offer public services efficiently, enabling easier access to information, services, and resources for citizens.</a:t>
            </a:r>
          </a:p>
          <a:p>
            <a:pPr algn="l">
              <a:buFont typeface="+mj-lt"/>
              <a:buAutoNum type="arabicPeriod"/>
            </a:pPr>
            <a:r>
              <a:rPr lang="en-US" b="1" i="0" dirty="0">
                <a:solidFill>
                  <a:srgbClr val="0D0D0D"/>
                </a:solidFill>
                <a:effectLst/>
                <a:latin typeface="Söhne"/>
              </a:rPr>
              <a:t>Enhancing Transparency and Participation</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Technology fosters greater transparency by making government operations more visible and accessible to the public.</a:t>
            </a:r>
          </a:p>
          <a:p>
            <a:pPr marL="742950" lvl="1" indent="-285750" algn="l">
              <a:buFont typeface="+mj-lt"/>
              <a:buAutoNum type="arabicPeriod"/>
            </a:pPr>
            <a:r>
              <a:rPr lang="en-US" b="0" i="0" dirty="0">
                <a:solidFill>
                  <a:srgbClr val="0D0D0D"/>
                </a:solidFill>
                <a:effectLst/>
                <a:latin typeface="Söhne"/>
              </a:rPr>
              <a:t>It also empowers citizen participation by providing platforms for feedback, engagement in decision-making processes, and direct communication with representatives.</a:t>
            </a:r>
          </a:p>
          <a:p>
            <a:endParaRPr lang="en-ZA" dirty="0"/>
          </a:p>
        </p:txBody>
      </p:sp>
      <p:pic>
        <p:nvPicPr>
          <p:cNvPr id="18434" name="Picture 2" descr="E-Governance Service: An eminent way of bridging the citizens and  government electronically -">
            <a:extLst>
              <a:ext uri="{FF2B5EF4-FFF2-40B4-BE49-F238E27FC236}">
                <a16:creationId xmlns:a16="http://schemas.microsoft.com/office/drawing/2014/main" id="{87714230-4F25-D3BA-D2C9-DE1352DC2B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113936"/>
            <a:ext cx="5696564" cy="3417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83228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60503-16A9-3FB0-A8A0-DE64D361F02D}"/>
              </a:ext>
            </a:extLst>
          </p:cNvPr>
          <p:cNvSpPr>
            <a:spLocks noGrp="1"/>
          </p:cNvSpPr>
          <p:nvPr>
            <p:ph type="title"/>
          </p:nvPr>
        </p:nvSpPr>
        <p:spPr/>
        <p:txBody>
          <a:bodyPr/>
          <a:lstStyle/>
          <a:p>
            <a:r>
              <a:rPr lang="en-ZA" dirty="0"/>
              <a:t>Work and Employment:</a:t>
            </a:r>
          </a:p>
        </p:txBody>
      </p:sp>
      <p:sp>
        <p:nvSpPr>
          <p:cNvPr id="3" name="Content Placeholder 2">
            <a:extLst>
              <a:ext uri="{FF2B5EF4-FFF2-40B4-BE49-F238E27FC236}">
                <a16:creationId xmlns:a16="http://schemas.microsoft.com/office/drawing/2014/main" id="{6E604AB4-5940-D956-F0F8-0BA4157339F1}"/>
              </a:ext>
            </a:extLst>
          </p:cNvPr>
          <p:cNvSpPr>
            <a:spLocks noGrp="1"/>
          </p:cNvSpPr>
          <p:nvPr>
            <p:ph idx="1"/>
          </p:nvPr>
        </p:nvSpPr>
        <p:spPr>
          <a:xfrm>
            <a:off x="838200" y="1825625"/>
            <a:ext cx="5257800" cy="4351338"/>
          </a:xfrm>
        </p:spPr>
        <p:txBody>
          <a:bodyPr>
            <a:normAutofit fontScale="77500" lnSpcReduction="20000"/>
          </a:bodyPr>
          <a:lstStyle/>
          <a:p>
            <a:pPr algn="l">
              <a:buFont typeface="+mj-lt"/>
              <a:buAutoNum type="arabicPeriod"/>
            </a:pPr>
            <a:r>
              <a:rPr lang="en-US" b="1" i="0" dirty="0">
                <a:solidFill>
                  <a:srgbClr val="0D0D0D"/>
                </a:solidFill>
                <a:effectLst/>
                <a:latin typeface="Söhne"/>
              </a:rPr>
              <a:t>Automation and AI</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These technologies are reshaping employment, replacing some jobs while creating others, and generally demanding new skills, thereby affecting job quality and worker requirements.</a:t>
            </a:r>
          </a:p>
          <a:p>
            <a:pPr algn="l">
              <a:buFont typeface="+mj-lt"/>
              <a:buAutoNum type="arabicPeriod"/>
            </a:pPr>
            <a:r>
              <a:rPr lang="en-US" b="1" i="0" dirty="0">
                <a:solidFill>
                  <a:srgbClr val="0D0D0D"/>
                </a:solidFill>
                <a:effectLst/>
                <a:latin typeface="Söhne"/>
              </a:rPr>
              <a:t>Remote Work</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Offers flexibility and reduces commuting, but also poses challenges in terms of isolation, overwork, and blurring the boundaries between professional and personal life, impacting work-life balance.</a:t>
            </a:r>
          </a:p>
          <a:p>
            <a:pPr algn="l">
              <a:buFont typeface="+mj-lt"/>
              <a:buAutoNum type="arabicPeriod"/>
            </a:pPr>
            <a:r>
              <a:rPr lang="en-US" b="1" i="0" dirty="0">
                <a:solidFill>
                  <a:srgbClr val="0D0D0D"/>
                </a:solidFill>
                <a:effectLst/>
                <a:latin typeface="Söhne"/>
              </a:rPr>
              <a:t>Gig Economy</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Digital platforms have enabled the rise of gig work, providing flexible employment opportunities but also raising concerns about job security, benefits, and worker rights.</a:t>
            </a:r>
          </a:p>
          <a:p>
            <a:endParaRPr lang="en-ZA" dirty="0"/>
          </a:p>
        </p:txBody>
      </p:sp>
      <p:pic>
        <p:nvPicPr>
          <p:cNvPr id="19458" name="Picture 2" descr="Can artificial intelligence help improve remote work? | AI Magazine">
            <a:extLst>
              <a:ext uri="{FF2B5EF4-FFF2-40B4-BE49-F238E27FC236}">
                <a16:creationId xmlns:a16="http://schemas.microsoft.com/office/drawing/2014/main" id="{3670D8FE-56B8-CC9F-A33B-6F196B6F0A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634460"/>
            <a:ext cx="6021971" cy="4542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856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3524C-BF26-7755-8DFB-8C0F95FDAB33}"/>
              </a:ext>
            </a:extLst>
          </p:cNvPr>
          <p:cNvSpPr>
            <a:spLocks noGrp="1"/>
          </p:cNvSpPr>
          <p:nvPr>
            <p:ph type="title"/>
          </p:nvPr>
        </p:nvSpPr>
        <p:spPr/>
        <p:txBody>
          <a:bodyPr/>
          <a:lstStyle/>
          <a:p>
            <a:r>
              <a:rPr lang="en-ZA" dirty="0"/>
              <a:t>Accessibility and Inclusivity:</a:t>
            </a:r>
          </a:p>
        </p:txBody>
      </p:sp>
      <p:sp>
        <p:nvSpPr>
          <p:cNvPr id="3" name="Content Placeholder 2">
            <a:extLst>
              <a:ext uri="{FF2B5EF4-FFF2-40B4-BE49-F238E27FC236}">
                <a16:creationId xmlns:a16="http://schemas.microsoft.com/office/drawing/2014/main" id="{E942A22A-4E57-1E13-7754-C64328B377D7}"/>
              </a:ext>
            </a:extLst>
          </p:cNvPr>
          <p:cNvSpPr>
            <a:spLocks noGrp="1"/>
          </p:cNvSpPr>
          <p:nvPr>
            <p:ph idx="1"/>
          </p:nvPr>
        </p:nvSpPr>
        <p:spPr>
          <a:xfrm>
            <a:off x="838200" y="1825625"/>
            <a:ext cx="5257800" cy="4351338"/>
          </a:xfrm>
        </p:spPr>
        <p:txBody>
          <a:bodyPr>
            <a:normAutofit lnSpcReduction="10000"/>
          </a:bodyPr>
          <a:lstStyle/>
          <a:p>
            <a:pPr algn="l">
              <a:buFont typeface="+mj-lt"/>
              <a:buAutoNum type="arabicPeriod"/>
            </a:pPr>
            <a:r>
              <a:rPr lang="en-US" b="1" i="0" dirty="0">
                <a:solidFill>
                  <a:srgbClr val="0D0D0D"/>
                </a:solidFill>
                <a:effectLst/>
                <a:latin typeface="Söhne"/>
              </a:rPr>
              <a:t>Accessible Technology</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Involves designing computing products and environments to be usable by people with various disabilities, ensuring equal access to information and functionality.</a:t>
            </a:r>
          </a:p>
          <a:p>
            <a:pPr algn="l">
              <a:buFont typeface="+mj-lt"/>
              <a:buAutoNum type="arabicPeriod"/>
            </a:pPr>
            <a:r>
              <a:rPr lang="en-US" b="1" i="0" dirty="0">
                <a:solidFill>
                  <a:srgbClr val="0D0D0D"/>
                </a:solidFill>
                <a:effectLst/>
                <a:latin typeface="Söhne"/>
              </a:rPr>
              <a:t>Inclusivity in Computing</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Emphasizes the need for technologies to accommodate a wide range of user needs and preferences, reflecting different cultural contexts and promoting equality in the digital realm.</a:t>
            </a:r>
          </a:p>
          <a:p>
            <a:endParaRPr lang="en-ZA" dirty="0"/>
          </a:p>
        </p:txBody>
      </p:sp>
      <p:pic>
        <p:nvPicPr>
          <p:cNvPr id="20482" name="Picture 2" descr="Digital Disability: Over 4,054 Royalty-Free Licensable Stock Vectors &amp;  Vector Art | Shutterstock">
            <a:extLst>
              <a:ext uri="{FF2B5EF4-FFF2-40B4-BE49-F238E27FC236}">
                <a16:creationId xmlns:a16="http://schemas.microsoft.com/office/drawing/2014/main" id="{E542B5DC-31CE-C8DE-BCE5-06D0A06F2F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584684"/>
            <a:ext cx="5715000" cy="4219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69922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39C14-0796-14CF-7490-69AAADCC32CE}"/>
              </a:ext>
            </a:extLst>
          </p:cNvPr>
          <p:cNvSpPr>
            <a:spLocks noGrp="1"/>
          </p:cNvSpPr>
          <p:nvPr>
            <p:ph type="title"/>
          </p:nvPr>
        </p:nvSpPr>
        <p:spPr/>
        <p:txBody>
          <a:bodyPr/>
          <a:lstStyle/>
          <a:p>
            <a:r>
              <a:rPr lang="en-ZA" dirty="0"/>
              <a:t>Environmental Impact:</a:t>
            </a:r>
          </a:p>
        </p:txBody>
      </p:sp>
      <p:sp>
        <p:nvSpPr>
          <p:cNvPr id="3" name="Content Placeholder 2">
            <a:extLst>
              <a:ext uri="{FF2B5EF4-FFF2-40B4-BE49-F238E27FC236}">
                <a16:creationId xmlns:a16="http://schemas.microsoft.com/office/drawing/2014/main" id="{488B78E4-62E5-DD15-C893-8B9B33280763}"/>
              </a:ext>
            </a:extLst>
          </p:cNvPr>
          <p:cNvSpPr>
            <a:spLocks noGrp="1"/>
          </p:cNvSpPr>
          <p:nvPr>
            <p:ph idx="1"/>
          </p:nvPr>
        </p:nvSpPr>
        <p:spPr>
          <a:xfrm>
            <a:off x="838200" y="1825625"/>
            <a:ext cx="5257800" cy="4351338"/>
          </a:xfrm>
        </p:spPr>
        <p:txBody>
          <a:bodyPr>
            <a:normAutofit fontScale="92500" lnSpcReduction="10000"/>
          </a:bodyPr>
          <a:lstStyle/>
          <a:p>
            <a:pPr algn="l">
              <a:buFont typeface="+mj-lt"/>
              <a:buAutoNum type="arabicPeriod"/>
            </a:pPr>
            <a:r>
              <a:rPr lang="en-US" b="1" i="0" dirty="0">
                <a:solidFill>
                  <a:srgbClr val="0D0D0D"/>
                </a:solidFill>
                <a:effectLst/>
                <a:latin typeface="Söhne"/>
              </a:rPr>
              <a:t>Carbon Footprint</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Data centers and digital infrastructure consume significant energy, contributing to greenhouse gas emissions. Efforts to reduce this impact include using renewable energy sources and improving energy efficiency.</a:t>
            </a:r>
          </a:p>
          <a:p>
            <a:pPr algn="l">
              <a:buFont typeface="+mj-lt"/>
              <a:buAutoNum type="arabicPeriod"/>
            </a:pPr>
            <a:r>
              <a:rPr lang="en-US" b="1" i="0" dirty="0">
                <a:solidFill>
                  <a:srgbClr val="0D0D0D"/>
                </a:solidFill>
                <a:effectLst/>
                <a:latin typeface="Söhne"/>
              </a:rPr>
              <a:t>E-Waste Management</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Proper disposal and recycling of electronic waste are crucial to mitigate harmful environmental effects and promote the sustainability of computing technologies.</a:t>
            </a:r>
          </a:p>
        </p:txBody>
      </p:sp>
      <p:pic>
        <p:nvPicPr>
          <p:cNvPr id="21506" name="Picture 2" descr="Kenya Enhances E-Waste Management Strategy To Mitigate Climate Change -  Kenya Climate Innovation Center (KCIC)">
            <a:extLst>
              <a:ext uri="{FF2B5EF4-FFF2-40B4-BE49-F238E27FC236}">
                <a16:creationId xmlns:a16="http://schemas.microsoft.com/office/drawing/2014/main" id="{EB2508B4-E288-E1AE-07A3-9DC8A13229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9322" y="1914525"/>
            <a:ext cx="5238750" cy="3028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9111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49E5B-D107-EB3D-8AA5-1861E95D8F4B}"/>
              </a:ext>
            </a:extLst>
          </p:cNvPr>
          <p:cNvSpPr>
            <a:spLocks noGrp="1"/>
          </p:cNvSpPr>
          <p:nvPr>
            <p:ph type="title"/>
          </p:nvPr>
        </p:nvSpPr>
        <p:spPr/>
        <p:txBody>
          <a:bodyPr/>
          <a:lstStyle/>
          <a:p>
            <a:r>
              <a:rPr lang="en-ZA" dirty="0"/>
              <a:t>Future Directions:</a:t>
            </a:r>
          </a:p>
        </p:txBody>
      </p:sp>
      <p:sp>
        <p:nvSpPr>
          <p:cNvPr id="3" name="Content Placeholder 2">
            <a:extLst>
              <a:ext uri="{FF2B5EF4-FFF2-40B4-BE49-F238E27FC236}">
                <a16:creationId xmlns:a16="http://schemas.microsoft.com/office/drawing/2014/main" id="{8A84083C-D048-AADC-CA19-65AE040CA442}"/>
              </a:ext>
            </a:extLst>
          </p:cNvPr>
          <p:cNvSpPr>
            <a:spLocks noGrp="1"/>
          </p:cNvSpPr>
          <p:nvPr>
            <p:ph idx="1"/>
          </p:nvPr>
        </p:nvSpPr>
        <p:spPr>
          <a:xfrm>
            <a:off x="838200" y="1825625"/>
            <a:ext cx="5257800" cy="4351338"/>
          </a:xfrm>
        </p:spPr>
        <p:txBody>
          <a:bodyPr>
            <a:normAutofit fontScale="92500" lnSpcReduction="20000"/>
          </a:bodyPr>
          <a:lstStyle/>
          <a:p>
            <a:pPr algn="l">
              <a:buFont typeface="+mj-lt"/>
              <a:buAutoNum type="arabicPeriod"/>
            </a:pPr>
            <a:r>
              <a:rPr lang="en-US" b="1" i="0" dirty="0">
                <a:solidFill>
                  <a:srgbClr val="0D0D0D"/>
                </a:solidFill>
                <a:effectLst/>
                <a:latin typeface="Söhne"/>
              </a:rPr>
              <a:t>Emerging Technologies</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Innovations like quantum computing, blockchain, and extended reality (XR) promise to transform industries, society, and day-to-day life, raising questions about their broader implications.</a:t>
            </a:r>
          </a:p>
          <a:p>
            <a:pPr algn="l">
              <a:buFont typeface="+mj-lt"/>
              <a:buAutoNum type="arabicPeriod"/>
            </a:pPr>
            <a:r>
              <a:rPr lang="en-US" b="1" i="0" dirty="0">
                <a:solidFill>
                  <a:srgbClr val="0D0D0D"/>
                </a:solidFill>
                <a:effectLst/>
                <a:latin typeface="Söhne"/>
              </a:rPr>
              <a:t>Collaborative Shaping of the Future</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Policymakers, technologists, and the public must work together to ensure that advances in computing benefit society as a whole, addressing ethical, legal, and social considerations proactively.</a:t>
            </a:r>
          </a:p>
          <a:p>
            <a:endParaRPr lang="en-ZA" dirty="0"/>
          </a:p>
        </p:txBody>
      </p:sp>
      <p:pic>
        <p:nvPicPr>
          <p:cNvPr id="22530" name="Picture 2" descr="A Case Study on Recent XR Revolution">
            <a:extLst>
              <a:ext uri="{FF2B5EF4-FFF2-40B4-BE49-F238E27FC236}">
                <a16:creationId xmlns:a16="http://schemas.microsoft.com/office/drawing/2014/main" id="{9CDEADE0-D589-CF7A-BD4C-23B8C2332E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8930" y="1917290"/>
            <a:ext cx="6094412" cy="3428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2708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00235-F947-807F-65C2-18D4072EEA13}"/>
              </a:ext>
            </a:extLst>
          </p:cNvPr>
          <p:cNvSpPr>
            <a:spLocks noGrp="1"/>
          </p:cNvSpPr>
          <p:nvPr>
            <p:ph type="title"/>
          </p:nvPr>
        </p:nvSpPr>
        <p:spPr/>
        <p:txBody>
          <a:bodyPr/>
          <a:lstStyle/>
          <a:p>
            <a:r>
              <a:rPr lang="en-ZA" dirty="0"/>
              <a:t>Historical Development:</a:t>
            </a:r>
          </a:p>
        </p:txBody>
      </p:sp>
      <p:sp>
        <p:nvSpPr>
          <p:cNvPr id="3" name="Content Placeholder 2">
            <a:extLst>
              <a:ext uri="{FF2B5EF4-FFF2-40B4-BE49-F238E27FC236}">
                <a16:creationId xmlns:a16="http://schemas.microsoft.com/office/drawing/2014/main" id="{18F9A54C-87E5-F82A-3C97-0F26A25E8515}"/>
              </a:ext>
            </a:extLst>
          </p:cNvPr>
          <p:cNvSpPr>
            <a:spLocks noGrp="1"/>
          </p:cNvSpPr>
          <p:nvPr>
            <p:ph idx="1"/>
          </p:nvPr>
        </p:nvSpPr>
        <p:spPr>
          <a:xfrm>
            <a:off x="838200" y="1825625"/>
            <a:ext cx="5336458" cy="4351338"/>
          </a:xfrm>
        </p:spPr>
        <p:txBody>
          <a:bodyPr/>
          <a:lstStyle/>
          <a:p>
            <a:pPr algn="l"/>
            <a:r>
              <a:rPr lang="en-US" b="1" i="0" dirty="0">
                <a:solidFill>
                  <a:srgbClr val="0D0D0D"/>
                </a:solidFill>
                <a:effectLst/>
                <a:latin typeface="Söhne"/>
              </a:rPr>
              <a:t>Early Computational Tools</a:t>
            </a:r>
            <a:r>
              <a:rPr lang="en-US" b="0" i="0" dirty="0">
                <a:solidFill>
                  <a:srgbClr val="0D0D0D"/>
                </a:solidFill>
                <a:effectLst/>
                <a:latin typeface="Söhne"/>
              </a:rPr>
              <a:t>:</a:t>
            </a:r>
          </a:p>
          <a:p>
            <a:pPr algn="l">
              <a:buFont typeface="Arial" panose="020B0604020202020204" pitchFamily="34" charset="0"/>
              <a:buChar char="•"/>
            </a:pPr>
            <a:r>
              <a:rPr lang="en-US" b="0" i="0" dirty="0">
                <a:solidFill>
                  <a:srgbClr val="0D0D0D"/>
                </a:solidFill>
                <a:effectLst/>
                <a:latin typeface="Söhne"/>
              </a:rPr>
              <a:t>Abacus (c. 2700–2300 BCE): One of the earliest known computing tools, facilitating arithmetic calculations.</a:t>
            </a:r>
          </a:p>
          <a:p>
            <a:pPr algn="l">
              <a:buFont typeface="Arial" panose="020B0604020202020204" pitchFamily="34" charset="0"/>
              <a:buChar char="•"/>
            </a:pPr>
            <a:r>
              <a:rPr lang="en-US" b="0" i="0" dirty="0">
                <a:solidFill>
                  <a:srgbClr val="0D0D0D"/>
                </a:solidFill>
                <a:effectLst/>
                <a:latin typeface="Söhne"/>
              </a:rPr>
              <a:t>Antikythera mechanism (c. 100 BCE): An ancient Greek analog computer used for astronomical calculations.</a:t>
            </a:r>
          </a:p>
          <a:p>
            <a:endParaRPr lang="en-ZA" dirty="0"/>
          </a:p>
        </p:txBody>
      </p:sp>
      <p:pic>
        <p:nvPicPr>
          <p:cNvPr id="1026" name="Picture 2" descr="History of Computers. The history of computers dates back… | by Darshana  Chathuranga Mihidukula | Medium">
            <a:extLst>
              <a:ext uri="{FF2B5EF4-FFF2-40B4-BE49-F238E27FC236}">
                <a16:creationId xmlns:a16="http://schemas.microsoft.com/office/drawing/2014/main" id="{08A2236A-BDCC-59BA-4E62-C29BA63D8D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4822" y="1690688"/>
            <a:ext cx="5715000" cy="4067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3351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00235-F947-807F-65C2-18D4072EEA13}"/>
              </a:ext>
            </a:extLst>
          </p:cNvPr>
          <p:cNvSpPr>
            <a:spLocks noGrp="1"/>
          </p:cNvSpPr>
          <p:nvPr>
            <p:ph type="title"/>
          </p:nvPr>
        </p:nvSpPr>
        <p:spPr/>
        <p:txBody>
          <a:bodyPr/>
          <a:lstStyle/>
          <a:p>
            <a:r>
              <a:rPr lang="en-ZA" dirty="0"/>
              <a:t>Historical Development:</a:t>
            </a:r>
          </a:p>
        </p:txBody>
      </p:sp>
      <p:sp>
        <p:nvSpPr>
          <p:cNvPr id="3" name="Content Placeholder 2">
            <a:extLst>
              <a:ext uri="{FF2B5EF4-FFF2-40B4-BE49-F238E27FC236}">
                <a16:creationId xmlns:a16="http://schemas.microsoft.com/office/drawing/2014/main" id="{18F9A54C-87E5-F82A-3C97-0F26A25E8515}"/>
              </a:ext>
            </a:extLst>
          </p:cNvPr>
          <p:cNvSpPr>
            <a:spLocks noGrp="1"/>
          </p:cNvSpPr>
          <p:nvPr>
            <p:ph idx="1"/>
          </p:nvPr>
        </p:nvSpPr>
        <p:spPr>
          <a:xfrm>
            <a:off x="838200" y="1825625"/>
            <a:ext cx="5336458" cy="4351338"/>
          </a:xfrm>
        </p:spPr>
        <p:txBody>
          <a:bodyPr>
            <a:normAutofit fontScale="92500"/>
          </a:bodyPr>
          <a:lstStyle/>
          <a:p>
            <a:pPr algn="l"/>
            <a:r>
              <a:rPr lang="en-US" b="1" i="0" dirty="0">
                <a:solidFill>
                  <a:srgbClr val="0D0D0D"/>
                </a:solidFill>
                <a:effectLst/>
                <a:latin typeface="Söhne"/>
              </a:rPr>
              <a:t>Mechanical Era</a:t>
            </a:r>
            <a:r>
              <a:rPr lang="en-US" b="0" i="0" dirty="0">
                <a:solidFill>
                  <a:srgbClr val="0D0D0D"/>
                </a:solidFill>
                <a:effectLst/>
                <a:latin typeface="Söhne"/>
              </a:rPr>
              <a:t>:</a:t>
            </a:r>
          </a:p>
          <a:p>
            <a:pPr algn="l">
              <a:buFont typeface="Arial" panose="020B0604020202020204" pitchFamily="34" charset="0"/>
              <a:buChar char="•"/>
            </a:pPr>
            <a:r>
              <a:rPr lang="en-US" b="0" i="0" dirty="0">
                <a:solidFill>
                  <a:srgbClr val="0D0D0D"/>
                </a:solidFill>
                <a:effectLst/>
                <a:latin typeface="Söhne"/>
              </a:rPr>
              <a:t>Pascaline (1642): Invented by Blaise Pascal, one of the first mechanical calculators capable of addition and subtraction.</a:t>
            </a:r>
          </a:p>
          <a:p>
            <a:pPr algn="l">
              <a:buFont typeface="Arial" panose="020B0604020202020204" pitchFamily="34" charset="0"/>
              <a:buChar char="•"/>
            </a:pPr>
            <a:r>
              <a:rPr lang="en-US" b="0" i="0" dirty="0">
                <a:solidFill>
                  <a:srgbClr val="0D0D0D"/>
                </a:solidFill>
                <a:effectLst/>
                <a:latin typeface="Söhne"/>
              </a:rPr>
              <a:t>Difference Engine and Analytical Engine (19th century): Charles Babbage's designs laid the groundwork for mechanical computing, with Ada Lovelace contributing programming concepts.</a:t>
            </a:r>
          </a:p>
        </p:txBody>
      </p:sp>
      <p:pic>
        <p:nvPicPr>
          <p:cNvPr id="2050" name="Picture 2" descr="Why was Charles Babbage unsuccessful in creating a working mechanical  computer, when the Jacquard loom had already been invented? - Quora">
            <a:extLst>
              <a:ext uri="{FF2B5EF4-FFF2-40B4-BE49-F238E27FC236}">
                <a16:creationId xmlns:a16="http://schemas.microsoft.com/office/drawing/2014/main" id="{A94D2806-B374-7A1A-5237-7D4ACA7E55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4658" y="1690688"/>
            <a:ext cx="5734050" cy="436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62947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00235-F947-807F-65C2-18D4072EEA13}"/>
              </a:ext>
            </a:extLst>
          </p:cNvPr>
          <p:cNvSpPr>
            <a:spLocks noGrp="1"/>
          </p:cNvSpPr>
          <p:nvPr>
            <p:ph type="title"/>
          </p:nvPr>
        </p:nvSpPr>
        <p:spPr/>
        <p:txBody>
          <a:bodyPr/>
          <a:lstStyle/>
          <a:p>
            <a:r>
              <a:rPr lang="en-ZA" dirty="0"/>
              <a:t>Historical Development:</a:t>
            </a:r>
          </a:p>
        </p:txBody>
      </p:sp>
      <p:sp>
        <p:nvSpPr>
          <p:cNvPr id="3" name="Content Placeholder 2">
            <a:extLst>
              <a:ext uri="{FF2B5EF4-FFF2-40B4-BE49-F238E27FC236}">
                <a16:creationId xmlns:a16="http://schemas.microsoft.com/office/drawing/2014/main" id="{18F9A54C-87E5-F82A-3C97-0F26A25E8515}"/>
              </a:ext>
            </a:extLst>
          </p:cNvPr>
          <p:cNvSpPr>
            <a:spLocks noGrp="1"/>
          </p:cNvSpPr>
          <p:nvPr>
            <p:ph idx="1"/>
          </p:nvPr>
        </p:nvSpPr>
        <p:spPr>
          <a:xfrm>
            <a:off x="838200" y="1825625"/>
            <a:ext cx="5336458" cy="4351338"/>
          </a:xfrm>
        </p:spPr>
        <p:txBody>
          <a:bodyPr>
            <a:normAutofit lnSpcReduction="10000"/>
          </a:bodyPr>
          <a:lstStyle/>
          <a:p>
            <a:pPr algn="l"/>
            <a:r>
              <a:rPr lang="en-US" b="1" i="0" dirty="0">
                <a:solidFill>
                  <a:srgbClr val="0D0D0D"/>
                </a:solidFill>
                <a:effectLst/>
                <a:latin typeface="Söhne"/>
              </a:rPr>
              <a:t>Electromechanical and Electronic Era</a:t>
            </a:r>
            <a:r>
              <a:rPr lang="en-US" b="0" i="0" dirty="0">
                <a:solidFill>
                  <a:srgbClr val="0D0D0D"/>
                </a:solidFill>
                <a:effectLst/>
                <a:latin typeface="Söhne"/>
              </a:rPr>
              <a:t>:</a:t>
            </a:r>
          </a:p>
          <a:p>
            <a:pPr algn="l">
              <a:buFont typeface="Arial" panose="020B0604020202020204" pitchFamily="34" charset="0"/>
              <a:buChar char="•"/>
            </a:pPr>
            <a:r>
              <a:rPr lang="en-US" b="0" i="0" dirty="0">
                <a:solidFill>
                  <a:srgbClr val="0D0D0D"/>
                </a:solidFill>
                <a:effectLst/>
                <a:latin typeface="Söhne"/>
              </a:rPr>
              <a:t>Harvard Mark I (1944): An electromechanical computer that marked a significant step towards more complex computing machines.</a:t>
            </a:r>
          </a:p>
          <a:p>
            <a:pPr algn="l">
              <a:buFont typeface="Arial" panose="020B0604020202020204" pitchFamily="34" charset="0"/>
              <a:buChar char="•"/>
            </a:pPr>
            <a:r>
              <a:rPr lang="en-US" b="0" i="0" dirty="0">
                <a:solidFill>
                  <a:srgbClr val="0D0D0D"/>
                </a:solidFill>
                <a:effectLst/>
                <a:latin typeface="Söhne"/>
              </a:rPr>
              <a:t>ENIAC (1946): Among the first electronic general-purpose computers, signaling the onset of the electronic computing era.</a:t>
            </a:r>
          </a:p>
        </p:txBody>
      </p:sp>
      <p:pic>
        <p:nvPicPr>
          <p:cNvPr id="3074" name="Picture 2" descr="The world's first general purpose computer turns 75 | Penn Today">
            <a:extLst>
              <a:ext uri="{FF2B5EF4-FFF2-40B4-BE49-F238E27FC236}">
                <a16:creationId xmlns:a16="http://schemas.microsoft.com/office/drawing/2014/main" id="{6013D2AE-DA32-FC96-C94C-82F266047F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20465" y="2047414"/>
            <a:ext cx="5309420" cy="36087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4536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00235-F947-807F-65C2-18D4072EEA13}"/>
              </a:ext>
            </a:extLst>
          </p:cNvPr>
          <p:cNvSpPr>
            <a:spLocks noGrp="1"/>
          </p:cNvSpPr>
          <p:nvPr>
            <p:ph type="title"/>
          </p:nvPr>
        </p:nvSpPr>
        <p:spPr/>
        <p:txBody>
          <a:bodyPr/>
          <a:lstStyle/>
          <a:p>
            <a:r>
              <a:rPr lang="en-ZA" dirty="0"/>
              <a:t>Historical Development:</a:t>
            </a:r>
          </a:p>
        </p:txBody>
      </p:sp>
      <p:sp>
        <p:nvSpPr>
          <p:cNvPr id="3" name="Content Placeholder 2">
            <a:extLst>
              <a:ext uri="{FF2B5EF4-FFF2-40B4-BE49-F238E27FC236}">
                <a16:creationId xmlns:a16="http://schemas.microsoft.com/office/drawing/2014/main" id="{18F9A54C-87E5-F82A-3C97-0F26A25E8515}"/>
              </a:ext>
            </a:extLst>
          </p:cNvPr>
          <p:cNvSpPr>
            <a:spLocks noGrp="1"/>
          </p:cNvSpPr>
          <p:nvPr>
            <p:ph idx="1"/>
          </p:nvPr>
        </p:nvSpPr>
        <p:spPr>
          <a:xfrm>
            <a:off x="838200" y="1825625"/>
            <a:ext cx="5336458" cy="4351338"/>
          </a:xfrm>
        </p:spPr>
        <p:txBody>
          <a:bodyPr>
            <a:normAutofit lnSpcReduction="10000"/>
          </a:bodyPr>
          <a:lstStyle/>
          <a:p>
            <a:pPr algn="l"/>
            <a:r>
              <a:rPr lang="en-US" b="1" i="0" dirty="0">
                <a:solidFill>
                  <a:srgbClr val="0D0D0D"/>
                </a:solidFill>
                <a:effectLst/>
                <a:latin typeface="Söhne"/>
              </a:rPr>
              <a:t>The Advent of Personal Computing</a:t>
            </a:r>
            <a:r>
              <a:rPr lang="en-US" b="0" i="0" dirty="0">
                <a:solidFill>
                  <a:srgbClr val="0D0D0D"/>
                </a:solidFill>
                <a:effectLst/>
                <a:latin typeface="Söhne"/>
              </a:rPr>
              <a:t>:</a:t>
            </a:r>
          </a:p>
          <a:p>
            <a:pPr algn="l">
              <a:buFont typeface="Arial" panose="020B0604020202020204" pitchFamily="34" charset="0"/>
              <a:buChar char="•"/>
            </a:pPr>
            <a:r>
              <a:rPr lang="en-US" b="0" i="0" dirty="0">
                <a:solidFill>
                  <a:srgbClr val="0D0D0D"/>
                </a:solidFill>
                <a:effectLst/>
                <a:latin typeface="Söhne"/>
              </a:rPr>
              <a:t>Microprocessors (1970s): Enabled the development of personal computers, democratizing access to computing technology.</a:t>
            </a:r>
          </a:p>
          <a:p>
            <a:pPr algn="l">
              <a:buFont typeface="Arial" panose="020B0604020202020204" pitchFamily="34" charset="0"/>
              <a:buChar char="•"/>
            </a:pPr>
            <a:r>
              <a:rPr lang="en-US" b="0" i="0" dirty="0">
                <a:solidFill>
                  <a:srgbClr val="0D0D0D"/>
                </a:solidFill>
                <a:effectLst/>
                <a:latin typeface="Söhne"/>
              </a:rPr>
              <a:t>Apple II (1977) and IBM PC (1981): Popularized personal computing, impacting businesses, education, and home entertainment.</a:t>
            </a:r>
          </a:p>
        </p:txBody>
      </p:sp>
      <p:pic>
        <p:nvPicPr>
          <p:cNvPr id="4100" name="Picture 4" descr="The Story Of The Personal Computer, Aka PC Retro Summit, 42% OFF">
            <a:extLst>
              <a:ext uri="{FF2B5EF4-FFF2-40B4-BE49-F238E27FC236}">
                <a16:creationId xmlns:a16="http://schemas.microsoft.com/office/drawing/2014/main" id="{714F959E-1950-D80F-C2DD-D5F46513FF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77779" y="1690688"/>
            <a:ext cx="5171770" cy="4473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5690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00235-F947-807F-65C2-18D4072EEA13}"/>
              </a:ext>
            </a:extLst>
          </p:cNvPr>
          <p:cNvSpPr>
            <a:spLocks noGrp="1"/>
          </p:cNvSpPr>
          <p:nvPr>
            <p:ph type="title"/>
          </p:nvPr>
        </p:nvSpPr>
        <p:spPr/>
        <p:txBody>
          <a:bodyPr/>
          <a:lstStyle/>
          <a:p>
            <a:r>
              <a:rPr lang="en-ZA" dirty="0"/>
              <a:t>Historical Development:</a:t>
            </a:r>
          </a:p>
        </p:txBody>
      </p:sp>
      <p:sp>
        <p:nvSpPr>
          <p:cNvPr id="3" name="Content Placeholder 2">
            <a:extLst>
              <a:ext uri="{FF2B5EF4-FFF2-40B4-BE49-F238E27FC236}">
                <a16:creationId xmlns:a16="http://schemas.microsoft.com/office/drawing/2014/main" id="{18F9A54C-87E5-F82A-3C97-0F26A25E8515}"/>
              </a:ext>
            </a:extLst>
          </p:cNvPr>
          <p:cNvSpPr>
            <a:spLocks noGrp="1"/>
          </p:cNvSpPr>
          <p:nvPr>
            <p:ph idx="1"/>
          </p:nvPr>
        </p:nvSpPr>
        <p:spPr>
          <a:xfrm>
            <a:off x="838200" y="1825625"/>
            <a:ext cx="5336458" cy="4351338"/>
          </a:xfrm>
        </p:spPr>
        <p:txBody>
          <a:bodyPr>
            <a:normAutofit/>
          </a:bodyPr>
          <a:lstStyle/>
          <a:p>
            <a:pPr algn="l"/>
            <a:r>
              <a:rPr lang="en-US" b="1" i="0" dirty="0">
                <a:solidFill>
                  <a:srgbClr val="0D0D0D"/>
                </a:solidFill>
                <a:effectLst/>
                <a:latin typeface="Söhne"/>
              </a:rPr>
              <a:t>Internet and Connectivity</a:t>
            </a:r>
            <a:r>
              <a:rPr lang="en-US" b="0" i="0" dirty="0">
                <a:solidFill>
                  <a:srgbClr val="0D0D0D"/>
                </a:solidFill>
                <a:effectLst/>
                <a:latin typeface="Söhne"/>
              </a:rPr>
              <a:t>:</a:t>
            </a:r>
          </a:p>
          <a:p>
            <a:pPr algn="l">
              <a:buFont typeface="Arial" panose="020B0604020202020204" pitchFamily="34" charset="0"/>
              <a:buChar char="•"/>
            </a:pPr>
            <a:r>
              <a:rPr lang="en-US" b="0" i="0" dirty="0">
                <a:solidFill>
                  <a:srgbClr val="0D0D0D"/>
                </a:solidFill>
                <a:effectLst/>
                <a:latin typeface="Söhne"/>
              </a:rPr>
              <a:t>ARPANET (1969): The precursor to the internet, facilitating data sharing and communication across distant computers.</a:t>
            </a:r>
          </a:p>
          <a:p>
            <a:pPr algn="l">
              <a:buFont typeface="Arial" panose="020B0604020202020204" pitchFamily="34" charset="0"/>
              <a:buChar char="•"/>
            </a:pPr>
            <a:r>
              <a:rPr lang="en-US" b="0" i="0" dirty="0">
                <a:solidFill>
                  <a:srgbClr val="0D0D0D"/>
                </a:solidFill>
                <a:effectLst/>
                <a:latin typeface="Söhne"/>
              </a:rPr>
              <a:t>World Wide Web (1989): Revolutionized information access and connectivity, profoundly influencing society.</a:t>
            </a:r>
          </a:p>
        </p:txBody>
      </p:sp>
      <p:pic>
        <p:nvPicPr>
          <p:cNvPr id="5122" name="Picture 2" descr="Internet Connectivity">
            <a:extLst>
              <a:ext uri="{FF2B5EF4-FFF2-40B4-BE49-F238E27FC236}">
                <a16:creationId xmlns:a16="http://schemas.microsoft.com/office/drawing/2014/main" id="{379B5674-6ED2-2938-5C82-21B0F5EA3E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7000" y="2016842"/>
            <a:ext cx="5334000" cy="3276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7245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00235-F947-807F-65C2-18D4072EEA13}"/>
              </a:ext>
            </a:extLst>
          </p:cNvPr>
          <p:cNvSpPr>
            <a:spLocks noGrp="1"/>
          </p:cNvSpPr>
          <p:nvPr>
            <p:ph type="title"/>
          </p:nvPr>
        </p:nvSpPr>
        <p:spPr/>
        <p:txBody>
          <a:bodyPr/>
          <a:lstStyle/>
          <a:p>
            <a:r>
              <a:rPr lang="en-ZA" dirty="0"/>
              <a:t>Historical Development:</a:t>
            </a:r>
          </a:p>
        </p:txBody>
      </p:sp>
      <p:sp>
        <p:nvSpPr>
          <p:cNvPr id="3" name="Content Placeholder 2">
            <a:extLst>
              <a:ext uri="{FF2B5EF4-FFF2-40B4-BE49-F238E27FC236}">
                <a16:creationId xmlns:a16="http://schemas.microsoft.com/office/drawing/2014/main" id="{18F9A54C-87E5-F82A-3C97-0F26A25E8515}"/>
              </a:ext>
            </a:extLst>
          </p:cNvPr>
          <p:cNvSpPr>
            <a:spLocks noGrp="1"/>
          </p:cNvSpPr>
          <p:nvPr>
            <p:ph idx="1"/>
          </p:nvPr>
        </p:nvSpPr>
        <p:spPr>
          <a:xfrm>
            <a:off x="838200" y="1825625"/>
            <a:ext cx="5336458" cy="4351338"/>
          </a:xfrm>
        </p:spPr>
        <p:txBody>
          <a:bodyPr>
            <a:normAutofit lnSpcReduction="10000"/>
          </a:bodyPr>
          <a:lstStyle/>
          <a:p>
            <a:pPr algn="l"/>
            <a:r>
              <a:rPr lang="en-US" b="1" i="0" dirty="0">
                <a:solidFill>
                  <a:srgbClr val="0D0D0D"/>
                </a:solidFill>
                <a:effectLst/>
                <a:latin typeface="Söhne"/>
              </a:rPr>
              <a:t>Mobile and Ubiquitous Computing</a:t>
            </a:r>
            <a:r>
              <a:rPr lang="en-US" b="0" i="0" dirty="0">
                <a:solidFill>
                  <a:srgbClr val="0D0D0D"/>
                </a:solidFill>
                <a:effectLst/>
                <a:latin typeface="Söhne"/>
              </a:rPr>
              <a:t>:</a:t>
            </a:r>
          </a:p>
          <a:p>
            <a:pPr algn="l">
              <a:buFont typeface="Arial" panose="020B0604020202020204" pitchFamily="34" charset="0"/>
              <a:buChar char="•"/>
            </a:pPr>
            <a:r>
              <a:rPr lang="en-US" b="0" i="0" dirty="0">
                <a:solidFill>
                  <a:srgbClr val="0D0D0D"/>
                </a:solidFill>
                <a:effectLst/>
                <a:latin typeface="Söhne"/>
              </a:rPr>
              <a:t>Smartphones and Tablets: Transformed communication, entertainment, and information access, becoming integral to daily life.</a:t>
            </a:r>
          </a:p>
          <a:p>
            <a:pPr algn="l">
              <a:buFont typeface="Arial" panose="020B0604020202020204" pitchFamily="34" charset="0"/>
              <a:buChar char="•"/>
            </a:pPr>
            <a:r>
              <a:rPr lang="en-US" b="0" i="0" dirty="0">
                <a:solidFill>
                  <a:srgbClr val="0D0D0D"/>
                </a:solidFill>
                <a:effectLst/>
                <a:latin typeface="Söhne"/>
              </a:rPr>
              <a:t>IoT (Internet of Things): Expanded computing to everyday objects, enhancing connectivity and data exchange.</a:t>
            </a:r>
          </a:p>
        </p:txBody>
      </p:sp>
      <p:pic>
        <p:nvPicPr>
          <p:cNvPr id="6146" name="Picture 2" descr="Laptop, tablet pc and smartphone Stock Illustration | Adobe Stock">
            <a:extLst>
              <a:ext uri="{FF2B5EF4-FFF2-40B4-BE49-F238E27FC236}">
                <a16:creationId xmlns:a16="http://schemas.microsoft.com/office/drawing/2014/main" id="{A5843019-05F0-8B45-0E26-86A237F1915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96" r="3961"/>
          <a:stretch/>
        </p:blipFill>
        <p:spPr bwMode="auto">
          <a:xfrm>
            <a:off x="6203943" y="1858297"/>
            <a:ext cx="5791626" cy="4285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7843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00235-F947-807F-65C2-18D4072EEA13}"/>
              </a:ext>
            </a:extLst>
          </p:cNvPr>
          <p:cNvSpPr>
            <a:spLocks noGrp="1"/>
          </p:cNvSpPr>
          <p:nvPr>
            <p:ph type="title"/>
          </p:nvPr>
        </p:nvSpPr>
        <p:spPr/>
        <p:txBody>
          <a:bodyPr/>
          <a:lstStyle/>
          <a:p>
            <a:r>
              <a:rPr lang="en-ZA" dirty="0"/>
              <a:t>Historical Development:</a:t>
            </a:r>
          </a:p>
        </p:txBody>
      </p:sp>
      <p:sp>
        <p:nvSpPr>
          <p:cNvPr id="3" name="Content Placeholder 2">
            <a:extLst>
              <a:ext uri="{FF2B5EF4-FFF2-40B4-BE49-F238E27FC236}">
                <a16:creationId xmlns:a16="http://schemas.microsoft.com/office/drawing/2014/main" id="{18F9A54C-87E5-F82A-3C97-0F26A25E8515}"/>
              </a:ext>
            </a:extLst>
          </p:cNvPr>
          <p:cNvSpPr>
            <a:spLocks noGrp="1"/>
          </p:cNvSpPr>
          <p:nvPr>
            <p:ph idx="1"/>
          </p:nvPr>
        </p:nvSpPr>
        <p:spPr>
          <a:xfrm>
            <a:off x="838200" y="1825625"/>
            <a:ext cx="5336458" cy="4351338"/>
          </a:xfrm>
        </p:spPr>
        <p:txBody>
          <a:bodyPr>
            <a:normAutofit lnSpcReduction="10000"/>
          </a:bodyPr>
          <a:lstStyle/>
          <a:p>
            <a:pPr algn="l"/>
            <a:r>
              <a:rPr lang="en-US" b="1" i="0" dirty="0">
                <a:solidFill>
                  <a:srgbClr val="0D0D0D"/>
                </a:solidFill>
                <a:effectLst/>
                <a:latin typeface="Söhne"/>
              </a:rPr>
              <a:t>AI and Machine Learning</a:t>
            </a:r>
            <a:r>
              <a:rPr lang="en-US" b="0" i="0" dirty="0">
                <a:solidFill>
                  <a:srgbClr val="0D0D0D"/>
                </a:solidFill>
                <a:effectLst/>
                <a:latin typeface="Söhne"/>
              </a:rPr>
              <a:t>:</a:t>
            </a:r>
          </a:p>
          <a:p>
            <a:pPr algn="l">
              <a:buFont typeface="Arial" panose="020B0604020202020204" pitchFamily="34" charset="0"/>
              <a:buChar char="•"/>
            </a:pPr>
            <a:r>
              <a:rPr lang="en-US" b="0" i="0" dirty="0">
                <a:solidFill>
                  <a:srgbClr val="0D0D0D"/>
                </a:solidFill>
                <a:effectLst/>
                <a:latin typeface="Söhne"/>
              </a:rPr>
              <a:t>Evolution of AI: From theoretical foundations to practical applications, influencing sectors like healthcare, finance, and transportation.</a:t>
            </a:r>
          </a:p>
          <a:p>
            <a:pPr algn="l">
              <a:buFont typeface="Arial" panose="020B0604020202020204" pitchFamily="34" charset="0"/>
              <a:buChar char="•"/>
            </a:pPr>
            <a:r>
              <a:rPr lang="en-US" b="0" i="0" dirty="0">
                <a:solidFill>
                  <a:srgbClr val="0D0D0D"/>
                </a:solidFill>
                <a:effectLst/>
                <a:latin typeface="Söhne"/>
              </a:rPr>
              <a:t>Machine Learning and Big Data: Advanced data analysis and predictive models, fostering innovations across various industries.</a:t>
            </a:r>
          </a:p>
        </p:txBody>
      </p:sp>
      <p:pic>
        <p:nvPicPr>
          <p:cNvPr id="7170" name="Picture 2" descr="The rise of machines: Timeline of the evolution of Artificial Intelligence  - ​First, what is the big fuss really? | The Economic Times">
            <a:extLst>
              <a:ext uri="{FF2B5EF4-FFF2-40B4-BE49-F238E27FC236}">
                <a16:creationId xmlns:a16="http://schemas.microsoft.com/office/drawing/2014/main" id="{E21567F0-633D-B5CF-1E89-50B840D436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6723" y="1999636"/>
            <a:ext cx="4572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9762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1E1B4-A18D-A3A0-56EB-A669A53BE46B}"/>
              </a:ext>
            </a:extLst>
          </p:cNvPr>
          <p:cNvSpPr>
            <a:spLocks noGrp="1"/>
          </p:cNvSpPr>
          <p:nvPr>
            <p:ph type="title"/>
          </p:nvPr>
        </p:nvSpPr>
        <p:spPr/>
        <p:txBody>
          <a:bodyPr/>
          <a:lstStyle/>
          <a:p>
            <a:r>
              <a:rPr lang="en-ZA" dirty="0"/>
              <a:t>Digital Divide:</a:t>
            </a:r>
          </a:p>
        </p:txBody>
      </p:sp>
      <p:sp>
        <p:nvSpPr>
          <p:cNvPr id="3" name="Content Placeholder 2">
            <a:extLst>
              <a:ext uri="{FF2B5EF4-FFF2-40B4-BE49-F238E27FC236}">
                <a16:creationId xmlns:a16="http://schemas.microsoft.com/office/drawing/2014/main" id="{6B997252-6BBB-73DD-00F9-43154ED4B128}"/>
              </a:ext>
            </a:extLst>
          </p:cNvPr>
          <p:cNvSpPr>
            <a:spLocks noGrp="1"/>
          </p:cNvSpPr>
          <p:nvPr>
            <p:ph idx="1"/>
          </p:nvPr>
        </p:nvSpPr>
        <p:spPr>
          <a:xfrm>
            <a:off x="838200" y="1825625"/>
            <a:ext cx="5257800" cy="4351338"/>
          </a:xfrm>
        </p:spPr>
        <p:txBody>
          <a:bodyPr>
            <a:normAutofit/>
          </a:bodyPr>
          <a:lstStyle/>
          <a:p>
            <a:pPr marL="0" indent="0" algn="l">
              <a:buNone/>
            </a:pPr>
            <a:r>
              <a:rPr lang="en-US" b="1" i="0" dirty="0">
                <a:solidFill>
                  <a:srgbClr val="0D0D0D"/>
                </a:solidFill>
                <a:effectLst/>
                <a:latin typeface="Söhne"/>
              </a:rPr>
              <a:t>1. Access Disparities</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The digital divide refers to the gap between individuals who have access to modern information and communication technology (ICT) and those who do not.</a:t>
            </a:r>
          </a:p>
          <a:p>
            <a:pPr marL="742950" lvl="1" indent="-285750" algn="l">
              <a:buFont typeface="+mj-lt"/>
              <a:buAutoNum type="arabicPeriod"/>
            </a:pPr>
            <a:r>
              <a:rPr lang="en-US" b="0" i="0" dirty="0">
                <a:solidFill>
                  <a:srgbClr val="0D0D0D"/>
                </a:solidFill>
                <a:effectLst/>
                <a:latin typeface="Söhne"/>
              </a:rPr>
              <a:t>Factors like socioeconomic status, geographic location, and educational level significantly influence access to computing technology.</a:t>
            </a:r>
          </a:p>
          <a:p>
            <a:endParaRPr lang="en-ZA" dirty="0"/>
          </a:p>
        </p:txBody>
      </p:sp>
      <p:pic>
        <p:nvPicPr>
          <p:cNvPr id="13314" name="Picture 2" descr="Tech Privilege: How access to the Internet impacts social inequity |  Milwaukee Independent">
            <a:extLst>
              <a:ext uri="{FF2B5EF4-FFF2-40B4-BE49-F238E27FC236}">
                <a16:creationId xmlns:a16="http://schemas.microsoft.com/office/drawing/2014/main" id="{A20FD799-E88F-B55A-1D3A-D12C292A9F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825625"/>
            <a:ext cx="5663381" cy="3775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2695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1173</Words>
  <Application>Microsoft Office PowerPoint</Application>
  <PresentationFormat>Widescreen</PresentationFormat>
  <Paragraphs>89</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Söhne</vt:lpstr>
      <vt:lpstr>Office Theme</vt:lpstr>
      <vt:lpstr>Social Context of computing</vt:lpstr>
      <vt:lpstr>Historical Development:</vt:lpstr>
      <vt:lpstr>Historical Development:</vt:lpstr>
      <vt:lpstr>Historical Development:</vt:lpstr>
      <vt:lpstr>Historical Development:</vt:lpstr>
      <vt:lpstr>Historical Development:</vt:lpstr>
      <vt:lpstr>Historical Development:</vt:lpstr>
      <vt:lpstr>Historical Development:</vt:lpstr>
      <vt:lpstr>Digital Divide:</vt:lpstr>
      <vt:lpstr>Digital Divide:</vt:lpstr>
      <vt:lpstr>Digital Divide:</vt:lpstr>
      <vt:lpstr>Ethical Considerations:</vt:lpstr>
      <vt:lpstr>Social Media and Communication:</vt:lpstr>
      <vt:lpstr>E-Government and Civic Engagement:</vt:lpstr>
      <vt:lpstr>Work and Employment:</vt:lpstr>
      <vt:lpstr>Accessibility and Inclusivity:</vt:lpstr>
      <vt:lpstr>Environmental Impact:</vt:lpstr>
      <vt:lpstr>Future Directions: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Context of computing</dc:title>
  <dc:creator>Venthan Thuraisingham</dc:creator>
  <cp:lastModifiedBy>Venthan Thuraisingham</cp:lastModifiedBy>
  <cp:revision>1</cp:revision>
  <dcterms:created xsi:type="dcterms:W3CDTF">2024-03-18T05:46:35Z</dcterms:created>
  <dcterms:modified xsi:type="dcterms:W3CDTF">2024-03-18T07:06:42Z</dcterms:modified>
</cp:coreProperties>
</file>

<file path=docProps/thumbnail.jpeg>
</file>